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notesMasterIdLst>
    <p:notesMasterId r:id="rId23"/>
  </p:notesMasterIdLst>
  <p:sldIdLst>
    <p:sldId id="1086" r:id="rId2"/>
    <p:sldId id="1080" r:id="rId3"/>
    <p:sldId id="289" r:id="rId4"/>
    <p:sldId id="1010" r:id="rId5"/>
    <p:sldId id="1098" r:id="rId6"/>
    <p:sldId id="1097" r:id="rId7"/>
    <p:sldId id="1096" r:id="rId8"/>
    <p:sldId id="337" r:id="rId9"/>
    <p:sldId id="1092" r:id="rId10"/>
    <p:sldId id="1078" r:id="rId11"/>
    <p:sldId id="1093" r:id="rId12"/>
    <p:sldId id="1079" r:id="rId13"/>
    <p:sldId id="1091" r:id="rId14"/>
    <p:sldId id="298" r:id="rId15"/>
    <p:sldId id="1085" r:id="rId16"/>
    <p:sldId id="1021" r:id="rId17"/>
    <p:sldId id="348" r:id="rId18"/>
    <p:sldId id="1030" r:id="rId19"/>
    <p:sldId id="305" r:id="rId20"/>
    <p:sldId id="1089" r:id="rId21"/>
    <p:sldId id="1099" r:id="rId2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DB4545"/>
    <a:srgbClr val="FFFFFF"/>
    <a:srgbClr val="EEEEEE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F05635-3308-47A0-9C95-5DE11F6C024C}" v="49" dt="2020-11-05T18:59:15.7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34" autoAdjust="0"/>
    <p:restoredTop sz="93333" autoAdjust="0"/>
  </p:normalViewPr>
  <p:slideViewPr>
    <p:cSldViewPr snapToGrid="0">
      <p:cViewPr varScale="1">
        <p:scale>
          <a:sx n="58" d="100"/>
          <a:sy n="58" d="100"/>
        </p:scale>
        <p:origin x="1348" y="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ng, Jeong H CPT" userId="bee8b370-8585-4028-990e-d2d80d7b37d6" providerId="ADAL" clId="{78F05635-3308-47A0-9C95-5DE11F6C024C}"/>
    <pc:docChg chg="undo custSel addSld delSld modSld sldOrd">
      <pc:chgData name="Hong, Jeong H CPT" userId="bee8b370-8585-4028-990e-d2d80d7b37d6" providerId="ADAL" clId="{78F05635-3308-47A0-9C95-5DE11F6C024C}" dt="2020-11-05T21:09:40.602" v="243" actId="20577"/>
      <pc:docMkLst>
        <pc:docMk/>
      </pc:docMkLst>
      <pc:sldChg chg="addSp delSp mod">
        <pc:chgData name="Hong, Jeong H CPT" userId="bee8b370-8585-4028-990e-d2d80d7b37d6" providerId="ADAL" clId="{78F05635-3308-47A0-9C95-5DE11F6C024C}" dt="2020-11-03T23:15:01.167" v="22" actId="22"/>
        <pc:sldMkLst>
          <pc:docMk/>
          <pc:sldMk cId="1079556705" sldId="289"/>
        </pc:sldMkLst>
        <pc:graphicFrameChg chg="del">
          <ac:chgData name="Hong, Jeong H CPT" userId="bee8b370-8585-4028-990e-d2d80d7b37d6" providerId="ADAL" clId="{78F05635-3308-47A0-9C95-5DE11F6C024C}" dt="2020-11-03T23:15:00.675" v="21" actId="478"/>
          <ac:graphicFrameMkLst>
            <pc:docMk/>
            <pc:sldMk cId="1079556705" sldId="289"/>
            <ac:graphicFrameMk id="4" creationId="{1749DFCC-D8A2-4BC0-9358-0A14B17BD8D6}"/>
          </ac:graphicFrameMkLst>
        </pc:graphicFrameChg>
        <pc:picChg chg="add">
          <ac:chgData name="Hong, Jeong H CPT" userId="bee8b370-8585-4028-990e-d2d80d7b37d6" providerId="ADAL" clId="{78F05635-3308-47A0-9C95-5DE11F6C024C}" dt="2020-11-03T23:15:01.167" v="22" actId="22"/>
          <ac:picMkLst>
            <pc:docMk/>
            <pc:sldMk cId="1079556705" sldId="289"/>
            <ac:picMk id="3" creationId="{A26D5FF6-378A-45AB-9537-B15EB68E4C0D}"/>
          </ac:picMkLst>
        </pc:picChg>
      </pc:sldChg>
      <pc:sldChg chg="addSp delSp modSp add mod delAnim modAnim">
        <pc:chgData name="Hong, Jeong H CPT" userId="bee8b370-8585-4028-990e-d2d80d7b37d6" providerId="ADAL" clId="{78F05635-3308-47A0-9C95-5DE11F6C024C}" dt="2020-11-04T16:58:14.333" v="239" actId="14100"/>
        <pc:sldMkLst>
          <pc:docMk/>
          <pc:sldMk cId="2836253519" sldId="298"/>
        </pc:sldMkLst>
        <pc:spChg chg="add del mod">
          <ac:chgData name="Hong, Jeong H CPT" userId="bee8b370-8585-4028-990e-d2d80d7b37d6" providerId="ADAL" clId="{78F05635-3308-47A0-9C95-5DE11F6C024C}" dt="2020-11-04T16:53:33.184" v="224" actId="478"/>
          <ac:spMkLst>
            <pc:docMk/>
            <pc:sldMk cId="2836253519" sldId="298"/>
            <ac:spMk id="5" creationId="{5F0F8B81-4751-40D7-ADA9-6A8C298B3906}"/>
          </ac:spMkLst>
        </pc:spChg>
        <pc:spChg chg="add mod">
          <ac:chgData name="Hong, Jeong H CPT" userId="bee8b370-8585-4028-990e-d2d80d7b37d6" providerId="ADAL" clId="{78F05635-3308-47A0-9C95-5DE11F6C024C}" dt="2020-11-04T16:58:14.333" v="239" actId="14100"/>
          <ac:spMkLst>
            <pc:docMk/>
            <pc:sldMk cId="2836253519" sldId="298"/>
            <ac:spMk id="7" creationId="{86526EAB-1340-449F-8512-F99B3FA71CCA}"/>
          </ac:spMkLst>
        </pc:spChg>
        <pc:graphicFrameChg chg="mod modGraphic">
          <ac:chgData name="Hong, Jeong H CPT" userId="bee8b370-8585-4028-990e-d2d80d7b37d6" providerId="ADAL" clId="{78F05635-3308-47A0-9C95-5DE11F6C024C}" dt="2020-11-04T16:58:11.718" v="238" actId="14100"/>
          <ac:graphicFrameMkLst>
            <pc:docMk/>
            <pc:sldMk cId="2836253519" sldId="298"/>
            <ac:graphicFrameMk id="6" creationId="{5486D846-A088-4362-ABEB-2F7F422D7E8B}"/>
          </ac:graphicFrameMkLst>
        </pc:graphicFrameChg>
        <pc:graphicFrameChg chg="modGraphic">
          <ac:chgData name="Hong, Jeong H CPT" userId="bee8b370-8585-4028-990e-d2d80d7b37d6" providerId="ADAL" clId="{78F05635-3308-47A0-9C95-5DE11F6C024C}" dt="2020-11-03T23:17:08.735" v="36" actId="207"/>
          <ac:graphicFrameMkLst>
            <pc:docMk/>
            <pc:sldMk cId="2836253519" sldId="298"/>
            <ac:graphicFrameMk id="21" creationId="{6DE1CE6B-D1F0-46CB-B0E3-9FBADD215998}"/>
          </ac:graphicFrameMkLst>
        </pc:graphicFrameChg>
      </pc:sldChg>
      <pc:sldChg chg="addSp modSp add ord modAnim">
        <pc:chgData name="Hong, Jeong H CPT" userId="bee8b370-8585-4028-990e-d2d80d7b37d6" providerId="ADAL" clId="{78F05635-3308-47A0-9C95-5DE11F6C024C}" dt="2020-11-05T18:59:15.782" v="241" actId="20577"/>
        <pc:sldMkLst>
          <pc:docMk/>
          <pc:sldMk cId="3477142945" sldId="305"/>
        </pc:sldMkLst>
        <pc:spChg chg="add mod">
          <ac:chgData name="Hong, Jeong H CPT" userId="bee8b370-8585-4028-990e-d2d80d7b37d6" providerId="ADAL" clId="{78F05635-3308-47A0-9C95-5DE11F6C024C}" dt="2020-11-05T18:59:15.782" v="241" actId="20577"/>
          <ac:spMkLst>
            <pc:docMk/>
            <pc:sldMk cId="3477142945" sldId="305"/>
            <ac:spMk id="4" creationId="{D97734F6-3943-4B8B-B2B6-A150C558B46C}"/>
          </ac:spMkLst>
        </pc:spChg>
      </pc:sldChg>
      <pc:sldChg chg="addSp delSp modSp mod modAnim">
        <pc:chgData name="Hong, Jeong H CPT" userId="bee8b370-8585-4028-990e-d2d80d7b37d6" providerId="ADAL" clId="{78F05635-3308-47A0-9C95-5DE11F6C024C}" dt="2020-11-04T16:55:20.086" v="235"/>
        <pc:sldMkLst>
          <pc:docMk/>
          <pc:sldMk cId="1732331995" sldId="337"/>
        </pc:sldMkLst>
        <pc:spChg chg="del mod">
          <ac:chgData name="Hong, Jeong H CPT" userId="bee8b370-8585-4028-990e-d2d80d7b37d6" providerId="ADAL" clId="{78F05635-3308-47A0-9C95-5DE11F6C024C}" dt="2020-11-04T14:05:40.214" v="120" actId="478"/>
          <ac:spMkLst>
            <pc:docMk/>
            <pc:sldMk cId="1732331995" sldId="337"/>
            <ac:spMk id="2" creationId="{C03CB9B6-43CD-4AC7-86F7-3312E4120B39}"/>
          </ac:spMkLst>
        </pc:spChg>
        <pc:spChg chg="del">
          <ac:chgData name="Hong, Jeong H CPT" userId="bee8b370-8585-4028-990e-d2d80d7b37d6" providerId="ADAL" clId="{78F05635-3308-47A0-9C95-5DE11F6C024C}" dt="2020-11-04T14:05:40.214" v="120" actId="478"/>
          <ac:spMkLst>
            <pc:docMk/>
            <pc:sldMk cId="1732331995" sldId="337"/>
            <ac:spMk id="4" creationId="{00000000-0000-0000-0000-000000000000}"/>
          </ac:spMkLst>
        </pc:spChg>
        <pc:spChg chg="mod">
          <ac:chgData name="Hong, Jeong H CPT" userId="bee8b370-8585-4028-990e-d2d80d7b37d6" providerId="ADAL" clId="{78F05635-3308-47A0-9C95-5DE11F6C024C}" dt="2020-11-04T14:09:07.290" v="178" actId="207"/>
          <ac:spMkLst>
            <pc:docMk/>
            <pc:sldMk cId="1732331995" sldId="337"/>
            <ac:spMk id="6" creationId="{1D92BA39-EA84-4B32-883A-66989464EE3E}"/>
          </ac:spMkLst>
        </pc:spChg>
        <pc:picChg chg="add del mod">
          <ac:chgData name="Hong, Jeong H CPT" userId="bee8b370-8585-4028-990e-d2d80d7b37d6" providerId="ADAL" clId="{78F05635-3308-47A0-9C95-5DE11F6C024C}" dt="2020-11-04T14:06:20.162" v="127" actId="478"/>
          <ac:picMkLst>
            <pc:docMk/>
            <pc:sldMk cId="1732331995" sldId="337"/>
            <ac:picMk id="5" creationId="{73353BFC-AD5F-4F62-B471-B33BFC447AA0}"/>
          </ac:picMkLst>
        </pc:picChg>
        <pc:picChg chg="add del mod">
          <ac:chgData name="Hong, Jeong H CPT" userId="bee8b370-8585-4028-990e-d2d80d7b37d6" providerId="ADAL" clId="{78F05635-3308-47A0-9C95-5DE11F6C024C}" dt="2020-11-04T14:06:20.162" v="127" actId="478"/>
          <ac:picMkLst>
            <pc:docMk/>
            <pc:sldMk cId="1732331995" sldId="337"/>
            <ac:picMk id="9" creationId="{62A0DA58-95B1-494D-99E3-242C48F3AFD8}"/>
          </ac:picMkLst>
        </pc:picChg>
        <pc:picChg chg="add mod modCrop">
          <ac:chgData name="Hong, Jeong H CPT" userId="bee8b370-8585-4028-990e-d2d80d7b37d6" providerId="ADAL" clId="{78F05635-3308-47A0-9C95-5DE11F6C024C}" dt="2020-11-04T14:06:56.612" v="145" actId="1076"/>
          <ac:picMkLst>
            <pc:docMk/>
            <pc:sldMk cId="1732331995" sldId="337"/>
            <ac:picMk id="11" creationId="{368276B4-0416-4545-87F7-C1FFE6A7C491}"/>
          </ac:picMkLst>
        </pc:picChg>
        <pc:picChg chg="add mod modCrop">
          <ac:chgData name="Hong, Jeong H CPT" userId="bee8b370-8585-4028-990e-d2d80d7b37d6" providerId="ADAL" clId="{78F05635-3308-47A0-9C95-5DE11F6C024C}" dt="2020-11-04T14:06:51.031" v="144" actId="14100"/>
          <ac:picMkLst>
            <pc:docMk/>
            <pc:sldMk cId="1732331995" sldId="337"/>
            <ac:picMk id="13" creationId="{E78F38A8-EA60-41F0-AD1F-2F1BD99966FB}"/>
          </ac:picMkLst>
        </pc:picChg>
        <pc:cxnChg chg="add mod">
          <ac:chgData name="Hong, Jeong H CPT" userId="bee8b370-8585-4028-990e-d2d80d7b37d6" providerId="ADAL" clId="{78F05635-3308-47A0-9C95-5DE11F6C024C}" dt="2020-11-04T14:08:28.929" v="167" actId="208"/>
          <ac:cxnSpMkLst>
            <pc:docMk/>
            <pc:sldMk cId="1732331995" sldId="337"/>
            <ac:cxnSpMk id="15" creationId="{6265A28E-8783-40BC-90D9-804CA93EAD32}"/>
          </ac:cxnSpMkLst>
        </pc:cxnChg>
        <pc:cxnChg chg="add mod">
          <ac:chgData name="Hong, Jeong H CPT" userId="bee8b370-8585-4028-990e-d2d80d7b37d6" providerId="ADAL" clId="{78F05635-3308-47A0-9C95-5DE11F6C024C}" dt="2020-11-04T14:08:28.929" v="167" actId="208"/>
          <ac:cxnSpMkLst>
            <pc:docMk/>
            <pc:sldMk cId="1732331995" sldId="337"/>
            <ac:cxnSpMk id="16" creationId="{D287BAC9-EE94-4151-BF10-3F1FF8B16A14}"/>
          </ac:cxnSpMkLst>
        </pc:cxnChg>
        <pc:cxnChg chg="add mod">
          <ac:chgData name="Hong, Jeong H CPT" userId="bee8b370-8585-4028-990e-d2d80d7b37d6" providerId="ADAL" clId="{78F05635-3308-47A0-9C95-5DE11F6C024C}" dt="2020-11-04T14:08:28.929" v="167" actId="208"/>
          <ac:cxnSpMkLst>
            <pc:docMk/>
            <pc:sldMk cId="1732331995" sldId="337"/>
            <ac:cxnSpMk id="18" creationId="{15670FB5-EBD7-4F9A-A717-93A2FA22E433}"/>
          </ac:cxnSpMkLst>
        </pc:cxnChg>
        <pc:cxnChg chg="add mod">
          <ac:chgData name="Hong, Jeong H CPT" userId="bee8b370-8585-4028-990e-d2d80d7b37d6" providerId="ADAL" clId="{78F05635-3308-47A0-9C95-5DE11F6C024C}" dt="2020-11-04T14:08:28.929" v="167" actId="208"/>
          <ac:cxnSpMkLst>
            <pc:docMk/>
            <pc:sldMk cId="1732331995" sldId="337"/>
            <ac:cxnSpMk id="20" creationId="{2BB7CBC2-EE43-45C2-97F1-BC4D4A8CC8AB}"/>
          </ac:cxnSpMkLst>
        </pc:cxnChg>
        <pc:cxnChg chg="add mod">
          <ac:chgData name="Hong, Jeong H CPT" userId="bee8b370-8585-4028-990e-d2d80d7b37d6" providerId="ADAL" clId="{78F05635-3308-47A0-9C95-5DE11F6C024C}" dt="2020-11-04T14:08:21.667" v="166" actId="208"/>
          <ac:cxnSpMkLst>
            <pc:docMk/>
            <pc:sldMk cId="1732331995" sldId="337"/>
            <ac:cxnSpMk id="22" creationId="{5971B320-F99C-4788-B23C-84CA806A4C62}"/>
          </ac:cxnSpMkLst>
        </pc:cxnChg>
        <pc:cxnChg chg="add mod">
          <ac:chgData name="Hong, Jeong H CPT" userId="bee8b370-8585-4028-990e-d2d80d7b37d6" providerId="ADAL" clId="{78F05635-3308-47A0-9C95-5DE11F6C024C}" dt="2020-11-04T14:08:21.667" v="166" actId="208"/>
          <ac:cxnSpMkLst>
            <pc:docMk/>
            <pc:sldMk cId="1732331995" sldId="337"/>
            <ac:cxnSpMk id="24" creationId="{29760B85-12AF-457D-8E1F-57619E59AA7E}"/>
          </ac:cxnSpMkLst>
        </pc:cxnChg>
        <pc:cxnChg chg="add mod">
          <ac:chgData name="Hong, Jeong H CPT" userId="bee8b370-8585-4028-990e-d2d80d7b37d6" providerId="ADAL" clId="{78F05635-3308-47A0-9C95-5DE11F6C024C}" dt="2020-11-04T14:08:37.428" v="169" actId="1076"/>
          <ac:cxnSpMkLst>
            <pc:docMk/>
            <pc:sldMk cId="1732331995" sldId="337"/>
            <ac:cxnSpMk id="25" creationId="{69316961-88EA-4786-ACC6-EF8CCC91AAA0}"/>
          </ac:cxnSpMkLst>
        </pc:cxnChg>
        <pc:cxnChg chg="add mod">
          <ac:chgData name="Hong, Jeong H CPT" userId="bee8b370-8585-4028-990e-d2d80d7b37d6" providerId="ADAL" clId="{78F05635-3308-47A0-9C95-5DE11F6C024C}" dt="2020-11-04T14:08:43.562" v="171" actId="14100"/>
          <ac:cxnSpMkLst>
            <pc:docMk/>
            <pc:sldMk cId="1732331995" sldId="337"/>
            <ac:cxnSpMk id="27" creationId="{E7D56F4B-B9FB-4D6C-9774-FA433FE0222E}"/>
          </ac:cxnSpMkLst>
        </pc:cxnChg>
        <pc:cxnChg chg="add mod">
          <ac:chgData name="Hong, Jeong H CPT" userId="bee8b370-8585-4028-990e-d2d80d7b37d6" providerId="ADAL" clId="{78F05635-3308-47A0-9C95-5DE11F6C024C}" dt="2020-11-04T14:08:49.045" v="173" actId="14100"/>
          <ac:cxnSpMkLst>
            <pc:docMk/>
            <pc:sldMk cId="1732331995" sldId="337"/>
            <ac:cxnSpMk id="29" creationId="{A9C43F18-976F-4846-8561-9BD43DB820BC}"/>
          </ac:cxnSpMkLst>
        </pc:cxnChg>
        <pc:cxnChg chg="add mod">
          <ac:chgData name="Hong, Jeong H CPT" userId="bee8b370-8585-4028-990e-d2d80d7b37d6" providerId="ADAL" clId="{78F05635-3308-47A0-9C95-5DE11F6C024C}" dt="2020-11-04T14:08:55.894" v="175" actId="14100"/>
          <ac:cxnSpMkLst>
            <pc:docMk/>
            <pc:sldMk cId="1732331995" sldId="337"/>
            <ac:cxnSpMk id="31" creationId="{DB78837E-33C8-45D0-AB0C-24C200D3B88A}"/>
          </ac:cxnSpMkLst>
        </pc:cxnChg>
        <pc:cxnChg chg="add mod">
          <ac:chgData name="Hong, Jeong H CPT" userId="bee8b370-8585-4028-990e-d2d80d7b37d6" providerId="ADAL" clId="{78F05635-3308-47A0-9C95-5DE11F6C024C}" dt="2020-11-04T14:09:13.050" v="180" actId="571"/>
          <ac:cxnSpMkLst>
            <pc:docMk/>
            <pc:sldMk cId="1732331995" sldId="337"/>
            <ac:cxnSpMk id="33" creationId="{7CAE51B5-05D3-421C-A4D9-7D4F139E1A41}"/>
          </ac:cxnSpMkLst>
        </pc:cxnChg>
        <pc:cxnChg chg="add mod">
          <ac:chgData name="Hong, Jeong H CPT" userId="bee8b370-8585-4028-990e-d2d80d7b37d6" providerId="ADAL" clId="{78F05635-3308-47A0-9C95-5DE11F6C024C}" dt="2020-11-04T14:09:17.667" v="181" actId="571"/>
          <ac:cxnSpMkLst>
            <pc:docMk/>
            <pc:sldMk cId="1732331995" sldId="337"/>
            <ac:cxnSpMk id="34" creationId="{92517373-CFB7-4A65-A790-AC01FB8D42CA}"/>
          </ac:cxnSpMkLst>
        </pc:cxnChg>
        <pc:cxnChg chg="add mod">
          <ac:chgData name="Hong, Jeong H CPT" userId="bee8b370-8585-4028-990e-d2d80d7b37d6" providerId="ADAL" clId="{78F05635-3308-47A0-9C95-5DE11F6C024C}" dt="2020-11-04T14:14:34.051" v="192" actId="208"/>
          <ac:cxnSpMkLst>
            <pc:docMk/>
            <pc:sldMk cId="1732331995" sldId="337"/>
            <ac:cxnSpMk id="35" creationId="{38466142-5AA0-472A-B62B-E7E4EBEFCC85}"/>
          </ac:cxnSpMkLst>
        </pc:cxnChg>
        <pc:cxnChg chg="add mod">
          <ac:chgData name="Hong, Jeong H CPT" userId="bee8b370-8585-4028-990e-d2d80d7b37d6" providerId="ADAL" clId="{78F05635-3308-47A0-9C95-5DE11F6C024C}" dt="2020-11-04T14:14:34.051" v="192" actId="208"/>
          <ac:cxnSpMkLst>
            <pc:docMk/>
            <pc:sldMk cId="1732331995" sldId="337"/>
            <ac:cxnSpMk id="37" creationId="{9ADE88A6-0197-434A-9718-CD0E13C4AB96}"/>
          </ac:cxnSpMkLst>
        </pc:cxnChg>
        <pc:cxnChg chg="add mod">
          <ac:chgData name="Hong, Jeong H CPT" userId="bee8b370-8585-4028-990e-d2d80d7b37d6" providerId="ADAL" clId="{78F05635-3308-47A0-9C95-5DE11F6C024C}" dt="2020-11-04T14:14:34.051" v="192" actId="208"/>
          <ac:cxnSpMkLst>
            <pc:docMk/>
            <pc:sldMk cId="1732331995" sldId="337"/>
            <ac:cxnSpMk id="39" creationId="{465B6C61-C787-4A1E-9851-80358349CFA1}"/>
          </ac:cxnSpMkLst>
        </pc:cxnChg>
        <pc:cxnChg chg="add mod">
          <ac:chgData name="Hong, Jeong H CPT" userId="bee8b370-8585-4028-990e-d2d80d7b37d6" providerId="ADAL" clId="{78F05635-3308-47A0-9C95-5DE11F6C024C}" dt="2020-11-04T14:14:34.051" v="192" actId="208"/>
          <ac:cxnSpMkLst>
            <pc:docMk/>
            <pc:sldMk cId="1732331995" sldId="337"/>
            <ac:cxnSpMk id="40" creationId="{472E2702-CE61-491D-B17D-CAD8C09FC064}"/>
          </ac:cxnSpMkLst>
        </pc:cxnChg>
        <pc:cxnChg chg="add mod">
          <ac:chgData name="Hong, Jeong H CPT" userId="bee8b370-8585-4028-990e-d2d80d7b37d6" providerId="ADAL" clId="{78F05635-3308-47A0-9C95-5DE11F6C024C}" dt="2020-11-04T14:14:34.051" v="192" actId="208"/>
          <ac:cxnSpMkLst>
            <pc:docMk/>
            <pc:sldMk cId="1732331995" sldId="337"/>
            <ac:cxnSpMk id="42" creationId="{84A33249-99F6-4C69-8F9A-0CE031B32F5F}"/>
          </ac:cxnSpMkLst>
        </pc:cxnChg>
        <pc:cxnChg chg="add mod">
          <ac:chgData name="Hong, Jeong H CPT" userId="bee8b370-8585-4028-990e-d2d80d7b37d6" providerId="ADAL" clId="{78F05635-3308-47A0-9C95-5DE11F6C024C}" dt="2020-11-04T14:28:56.723" v="206" actId="208"/>
          <ac:cxnSpMkLst>
            <pc:docMk/>
            <pc:sldMk cId="1732331995" sldId="337"/>
            <ac:cxnSpMk id="44" creationId="{16F970A0-C74D-4F0F-8080-276A8E022773}"/>
          </ac:cxnSpMkLst>
        </pc:cxnChg>
      </pc:sldChg>
      <pc:sldChg chg="delSp del mod delAnim">
        <pc:chgData name="Hong, Jeong H CPT" userId="bee8b370-8585-4028-990e-d2d80d7b37d6" providerId="ADAL" clId="{78F05635-3308-47A0-9C95-5DE11F6C024C}" dt="2020-11-03T23:16:20.439" v="25" actId="47"/>
        <pc:sldMkLst>
          <pc:docMk/>
          <pc:sldMk cId="1981745694" sldId="347"/>
        </pc:sldMkLst>
        <pc:spChg chg="del">
          <ac:chgData name="Hong, Jeong H CPT" userId="bee8b370-8585-4028-990e-d2d80d7b37d6" providerId="ADAL" clId="{78F05635-3308-47A0-9C95-5DE11F6C024C}" dt="2020-11-03T23:16:18.293" v="24" actId="21"/>
          <ac:spMkLst>
            <pc:docMk/>
            <pc:sldMk cId="1981745694" sldId="347"/>
            <ac:spMk id="20" creationId="{7988F5C8-11CB-433B-8FAA-315EC501626C}"/>
          </ac:spMkLst>
        </pc:spChg>
      </pc:sldChg>
      <pc:sldChg chg="addSp delSp modSp del mod">
        <pc:chgData name="Hong, Jeong H CPT" userId="bee8b370-8585-4028-990e-d2d80d7b37d6" providerId="ADAL" clId="{78F05635-3308-47A0-9C95-5DE11F6C024C}" dt="2020-11-04T14:05:43.577" v="122" actId="47"/>
        <pc:sldMkLst>
          <pc:docMk/>
          <pc:sldMk cId="3367909631" sldId="349"/>
        </pc:sldMkLst>
        <pc:spChg chg="del">
          <ac:chgData name="Hong, Jeong H CPT" userId="bee8b370-8585-4028-990e-d2d80d7b37d6" providerId="ADAL" clId="{78F05635-3308-47A0-9C95-5DE11F6C024C}" dt="2020-11-04T14:05:42.360" v="121" actId="478"/>
          <ac:spMkLst>
            <pc:docMk/>
            <pc:sldMk cId="3367909631" sldId="349"/>
            <ac:spMk id="3" creationId="{00000000-0000-0000-0000-000000000000}"/>
          </ac:spMkLst>
        </pc:spChg>
        <pc:spChg chg="add mod">
          <ac:chgData name="Hong, Jeong H CPT" userId="bee8b370-8585-4028-990e-d2d80d7b37d6" providerId="ADAL" clId="{78F05635-3308-47A0-9C95-5DE11F6C024C}" dt="2020-11-04T14:05:42.360" v="121" actId="478"/>
          <ac:spMkLst>
            <pc:docMk/>
            <pc:sldMk cId="3367909631" sldId="349"/>
            <ac:spMk id="4" creationId="{F16315C0-671F-467A-AC47-28B3B7EE3566}"/>
          </ac:spMkLst>
        </pc:spChg>
      </pc:sldChg>
      <pc:sldChg chg="del">
        <pc:chgData name="Hong, Jeong H CPT" userId="bee8b370-8585-4028-990e-d2d80d7b37d6" providerId="ADAL" clId="{78F05635-3308-47A0-9C95-5DE11F6C024C}" dt="2020-11-03T22:55:13.488" v="5" actId="47"/>
        <pc:sldMkLst>
          <pc:docMk/>
          <pc:sldMk cId="3656460817" sldId="357"/>
        </pc:sldMkLst>
      </pc:sldChg>
      <pc:sldChg chg="addSp delSp modSp mod modAnim">
        <pc:chgData name="Hong, Jeong H CPT" userId="bee8b370-8585-4028-990e-d2d80d7b37d6" providerId="ADAL" clId="{78F05635-3308-47A0-9C95-5DE11F6C024C}" dt="2020-11-03T23:31:15.584" v="89" actId="12788"/>
        <pc:sldMkLst>
          <pc:docMk/>
          <pc:sldMk cId="3518809656" sldId="1010"/>
        </pc:sldMkLst>
        <pc:spChg chg="del mod">
          <ac:chgData name="Hong, Jeong H CPT" userId="bee8b370-8585-4028-990e-d2d80d7b37d6" providerId="ADAL" clId="{78F05635-3308-47A0-9C95-5DE11F6C024C}" dt="2020-11-03T23:30:04.567" v="73" actId="478"/>
          <ac:spMkLst>
            <pc:docMk/>
            <pc:sldMk cId="3518809656" sldId="1010"/>
            <ac:spMk id="3" creationId="{00000000-0000-0000-0000-000000000000}"/>
          </ac:spMkLst>
        </pc:spChg>
        <pc:spChg chg="mod">
          <ac:chgData name="Hong, Jeong H CPT" userId="bee8b370-8585-4028-990e-d2d80d7b37d6" providerId="ADAL" clId="{78F05635-3308-47A0-9C95-5DE11F6C024C}" dt="2020-11-03T23:31:15.584" v="89" actId="12788"/>
          <ac:spMkLst>
            <pc:docMk/>
            <pc:sldMk cId="3518809656" sldId="1010"/>
            <ac:spMk id="5" creationId="{A7D1CF7A-BB71-4822-B964-9F04C0A9BD29}"/>
          </ac:spMkLst>
        </pc:spChg>
        <pc:spChg chg="del">
          <ac:chgData name="Hong, Jeong H CPT" userId="bee8b370-8585-4028-990e-d2d80d7b37d6" providerId="ADAL" clId="{78F05635-3308-47A0-9C95-5DE11F6C024C}" dt="2020-11-03T23:30:12.685" v="75" actId="478"/>
          <ac:spMkLst>
            <pc:docMk/>
            <pc:sldMk cId="3518809656" sldId="1010"/>
            <ac:spMk id="7" creationId="{00000000-0000-0000-0000-000000000000}"/>
          </ac:spMkLst>
        </pc:spChg>
        <pc:spChg chg="del">
          <ac:chgData name="Hong, Jeong H CPT" userId="bee8b370-8585-4028-990e-d2d80d7b37d6" providerId="ADAL" clId="{78F05635-3308-47A0-9C95-5DE11F6C024C}" dt="2020-11-03T23:30:12.685" v="75" actId="478"/>
          <ac:spMkLst>
            <pc:docMk/>
            <pc:sldMk cId="3518809656" sldId="1010"/>
            <ac:spMk id="8" creationId="{00000000-0000-0000-0000-000000000000}"/>
          </ac:spMkLst>
        </pc:spChg>
        <pc:spChg chg="del">
          <ac:chgData name="Hong, Jeong H CPT" userId="bee8b370-8585-4028-990e-d2d80d7b37d6" providerId="ADAL" clId="{78F05635-3308-47A0-9C95-5DE11F6C024C}" dt="2020-11-03T23:30:12.685" v="75" actId="478"/>
          <ac:spMkLst>
            <pc:docMk/>
            <pc:sldMk cId="3518809656" sldId="1010"/>
            <ac:spMk id="9" creationId="{00000000-0000-0000-0000-000000000000}"/>
          </ac:spMkLst>
        </pc:spChg>
        <pc:spChg chg="del">
          <ac:chgData name="Hong, Jeong H CPT" userId="bee8b370-8585-4028-990e-d2d80d7b37d6" providerId="ADAL" clId="{78F05635-3308-47A0-9C95-5DE11F6C024C}" dt="2020-11-03T23:30:12.685" v="75" actId="478"/>
          <ac:spMkLst>
            <pc:docMk/>
            <pc:sldMk cId="3518809656" sldId="1010"/>
            <ac:spMk id="10" creationId="{00000000-0000-0000-0000-000000000000}"/>
          </ac:spMkLst>
        </pc:spChg>
        <pc:spChg chg="del">
          <ac:chgData name="Hong, Jeong H CPT" userId="bee8b370-8585-4028-990e-d2d80d7b37d6" providerId="ADAL" clId="{78F05635-3308-47A0-9C95-5DE11F6C024C}" dt="2020-11-03T23:30:12.685" v="75" actId="478"/>
          <ac:spMkLst>
            <pc:docMk/>
            <pc:sldMk cId="3518809656" sldId="1010"/>
            <ac:spMk id="11" creationId="{00000000-0000-0000-0000-000000000000}"/>
          </ac:spMkLst>
        </pc:spChg>
        <pc:spChg chg="add del mod">
          <ac:chgData name="Hong, Jeong H CPT" userId="bee8b370-8585-4028-990e-d2d80d7b37d6" providerId="ADAL" clId="{78F05635-3308-47A0-9C95-5DE11F6C024C}" dt="2020-11-03T23:30:08.573" v="74" actId="478"/>
          <ac:spMkLst>
            <pc:docMk/>
            <pc:sldMk cId="3518809656" sldId="1010"/>
            <ac:spMk id="13" creationId="{237A5E01-A8FC-4CB1-B4E9-AFF715378544}"/>
          </ac:spMkLst>
        </pc:spChg>
        <pc:spChg chg="mod">
          <ac:chgData name="Hong, Jeong H CPT" userId="bee8b370-8585-4028-990e-d2d80d7b37d6" providerId="ADAL" clId="{78F05635-3308-47A0-9C95-5DE11F6C024C}" dt="2020-11-03T23:31:15.584" v="89" actId="12788"/>
          <ac:spMkLst>
            <pc:docMk/>
            <pc:sldMk cId="3518809656" sldId="1010"/>
            <ac:spMk id="16" creationId="{00000000-0000-0000-0000-000000000000}"/>
          </ac:spMkLst>
        </pc:spChg>
        <pc:spChg chg="mod">
          <ac:chgData name="Hong, Jeong H CPT" userId="bee8b370-8585-4028-990e-d2d80d7b37d6" providerId="ADAL" clId="{78F05635-3308-47A0-9C95-5DE11F6C024C}" dt="2020-11-03T23:30:21.214" v="76" actId="165"/>
          <ac:spMkLst>
            <pc:docMk/>
            <pc:sldMk cId="3518809656" sldId="1010"/>
            <ac:spMk id="17" creationId="{00000000-0000-0000-0000-000000000000}"/>
          </ac:spMkLst>
        </pc:spChg>
        <pc:spChg chg="del mod topLvl">
          <ac:chgData name="Hong, Jeong H CPT" userId="bee8b370-8585-4028-990e-d2d80d7b37d6" providerId="ADAL" clId="{78F05635-3308-47A0-9C95-5DE11F6C024C}" dt="2020-11-03T23:30:57.245" v="84" actId="478"/>
          <ac:spMkLst>
            <pc:docMk/>
            <pc:sldMk cId="3518809656" sldId="1010"/>
            <ac:spMk id="21" creationId="{00000000-0000-0000-0000-000000000000}"/>
          </ac:spMkLst>
        </pc:spChg>
        <pc:grpChg chg="del">
          <ac:chgData name="Hong, Jeong H CPT" userId="bee8b370-8585-4028-990e-d2d80d7b37d6" providerId="ADAL" clId="{78F05635-3308-47A0-9C95-5DE11F6C024C}" dt="2020-11-03T23:30:21.214" v="76" actId="165"/>
          <ac:grpSpMkLst>
            <pc:docMk/>
            <pc:sldMk cId="3518809656" sldId="1010"/>
            <ac:grpSpMk id="2" creationId="{00000000-0000-0000-0000-000000000000}"/>
          </ac:grpSpMkLst>
        </pc:grpChg>
        <pc:grpChg chg="del mod topLvl">
          <ac:chgData name="Hong, Jeong H CPT" userId="bee8b370-8585-4028-990e-d2d80d7b37d6" providerId="ADAL" clId="{78F05635-3308-47A0-9C95-5DE11F6C024C}" dt="2020-11-03T23:30:23.789" v="77" actId="478"/>
          <ac:grpSpMkLst>
            <pc:docMk/>
            <pc:sldMk cId="3518809656" sldId="1010"/>
            <ac:grpSpMk id="4" creationId="{00000000-0000-0000-0000-000000000000}"/>
          </ac:grpSpMkLst>
        </pc:grpChg>
        <pc:picChg chg="mod">
          <ac:chgData name="Hong, Jeong H CPT" userId="bee8b370-8585-4028-990e-d2d80d7b37d6" providerId="ADAL" clId="{78F05635-3308-47A0-9C95-5DE11F6C024C}" dt="2020-11-03T23:30:59.796" v="86" actId="1076"/>
          <ac:picMkLst>
            <pc:docMk/>
            <pc:sldMk cId="3518809656" sldId="1010"/>
            <ac:picMk id="6" creationId="{00000000-0000-0000-0000-000000000000}"/>
          </ac:picMkLst>
        </pc:picChg>
        <pc:cxnChg chg="mod">
          <ac:chgData name="Hong, Jeong H CPT" userId="bee8b370-8585-4028-990e-d2d80d7b37d6" providerId="ADAL" clId="{78F05635-3308-47A0-9C95-5DE11F6C024C}" dt="2020-11-03T23:30:23.789" v="77" actId="478"/>
          <ac:cxnSpMkLst>
            <pc:docMk/>
            <pc:sldMk cId="3518809656" sldId="1010"/>
            <ac:cxnSpMk id="19" creationId="{00000000-0000-0000-0000-000000000000}"/>
          </ac:cxnSpMkLst>
        </pc:cxnChg>
      </pc:sldChg>
      <pc:sldChg chg="del">
        <pc:chgData name="Hong, Jeong H CPT" userId="bee8b370-8585-4028-990e-d2d80d7b37d6" providerId="ADAL" clId="{78F05635-3308-47A0-9C95-5DE11F6C024C}" dt="2020-11-03T23:32:14.745" v="90" actId="47"/>
        <pc:sldMkLst>
          <pc:docMk/>
          <pc:sldMk cId="550843823" sldId="1032"/>
        </pc:sldMkLst>
      </pc:sldChg>
      <pc:sldChg chg="del">
        <pc:chgData name="Hong, Jeong H CPT" userId="bee8b370-8585-4028-990e-d2d80d7b37d6" providerId="ADAL" clId="{78F05635-3308-47A0-9C95-5DE11F6C024C}" dt="2020-11-04T14:30:34.087" v="209" actId="2696"/>
        <pc:sldMkLst>
          <pc:docMk/>
          <pc:sldMk cId="3036060266" sldId="1042"/>
        </pc:sldMkLst>
      </pc:sldChg>
      <pc:sldChg chg="delSp mod">
        <pc:chgData name="Hong, Jeong H CPT" userId="bee8b370-8585-4028-990e-d2d80d7b37d6" providerId="ADAL" clId="{78F05635-3308-47A0-9C95-5DE11F6C024C}" dt="2020-11-03T23:32:25.954" v="91" actId="478"/>
        <pc:sldMkLst>
          <pc:docMk/>
          <pc:sldMk cId="3691843766" sldId="1078"/>
        </pc:sldMkLst>
        <pc:spChg chg="del">
          <ac:chgData name="Hong, Jeong H CPT" userId="bee8b370-8585-4028-990e-d2d80d7b37d6" providerId="ADAL" clId="{78F05635-3308-47A0-9C95-5DE11F6C024C}" dt="2020-11-03T23:32:25.954" v="91" actId="478"/>
          <ac:spMkLst>
            <pc:docMk/>
            <pc:sldMk cId="3691843766" sldId="1078"/>
            <ac:spMk id="8" creationId="{80A25DAE-49EF-4C33-9319-285976E267E6}"/>
          </ac:spMkLst>
        </pc:spChg>
      </pc:sldChg>
      <pc:sldChg chg="addSp delSp modSp mod ord modAnim">
        <pc:chgData name="Hong, Jeong H CPT" userId="bee8b370-8585-4028-990e-d2d80d7b37d6" providerId="ADAL" clId="{78F05635-3308-47A0-9C95-5DE11F6C024C}" dt="2020-11-04T14:20:07.263" v="198" actId="208"/>
        <pc:sldMkLst>
          <pc:docMk/>
          <pc:sldMk cId="2137023697" sldId="1079"/>
        </pc:sldMkLst>
        <pc:spChg chg="add mod">
          <ac:chgData name="Hong, Jeong H CPT" userId="bee8b370-8585-4028-990e-d2d80d7b37d6" providerId="ADAL" clId="{78F05635-3308-47A0-9C95-5DE11F6C024C}" dt="2020-11-04T14:20:03.066" v="197" actId="208"/>
          <ac:spMkLst>
            <pc:docMk/>
            <pc:sldMk cId="2137023697" sldId="1079"/>
            <ac:spMk id="2" creationId="{2BA8B66A-80AC-4722-8613-33B262412DF9}"/>
          </ac:spMkLst>
        </pc:spChg>
        <pc:spChg chg="add mod">
          <ac:chgData name="Hong, Jeong H CPT" userId="bee8b370-8585-4028-990e-d2d80d7b37d6" providerId="ADAL" clId="{78F05635-3308-47A0-9C95-5DE11F6C024C}" dt="2020-11-03T23:33:24.669" v="102" actId="571"/>
          <ac:spMkLst>
            <pc:docMk/>
            <pc:sldMk cId="2137023697" sldId="1079"/>
            <ac:spMk id="5" creationId="{78D29AF7-12C2-4811-A3B2-281BEF6880B2}"/>
          </ac:spMkLst>
        </pc:spChg>
        <pc:spChg chg="add mod">
          <ac:chgData name="Hong, Jeong H CPT" userId="bee8b370-8585-4028-990e-d2d80d7b37d6" providerId="ADAL" clId="{78F05635-3308-47A0-9C95-5DE11F6C024C}" dt="2020-11-03T23:33:29.791" v="104" actId="571"/>
          <ac:spMkLst>
            <pc:docMk/>
            <pc:sldMk cId="2137023697" sldId="1079"/>
            <ac:spMk id="7" creationId="{1779CC83-F766-4EFB-A6AC-F39B5E261CC6}"/>
          </ac:spMkLst>
        </pc:spChg>
        <pc:spChg chg="add mod">
          <ac:chgData name="Hong, Jeong H CPT" userId="bee8b370-8585-4028-990e-d2d80d7b37d6" providerId="ADAL" clId="{78F05635-3308-47A0-9C95-5DE11F6C024C}" dt="2020-11-04T14:20:07.263" v="198" actId="208"/>
          <ac:spMkLst>
            <pc:docMk/>
            <pc:sldMk cId="2137023697" sldId="1079"/>
            <ac:spMk id="9" creationId="{38FADA3F-0C7F-4967-B7CC-8BD5C3A7DBCE}"/>
          </ac:spMkLst>
        </pc:spChg>
        <pc:spChg chg="add mod">
          <ac:chgData name="Hong, Jeong H CPT" userId="bee8b370-8585-4028-990e-d2d80d7b37d6" providerId="ADAL" clId="{78F05635-3308-47A0-9C95-5DE11F6C024C}" dt="2020-11-04T14:19:50.985" v="195" actId="208"/>
          <ac:spMkLst>
            <pc:docMk/>
            <pc:sldMk cId="2137023697" sldId="1079"/>
            <ac:spMk id="11" creationId="{69B43B4E-A62F-4972-AE96-A52283F211E9}"/>
          </ac:spMkLst>
        </pc:spChg>
        <pc:grpChg chg="del">
          <ac:chgData name="Hong, Jeong H CPT" userId="bee8b370-8585-4028-990e-d2d80d7b37d6" providerId="ADAL" clId="{78F05635-3308-47A0-9C95-5DE11F6C024C}" dt="2020-11-03T14:52:08.279" v="1" actId="478"/>
          <ac:grpSpMkLst>
            <pc:docMk/>
            <pc:sldMk cId="2137023697" sldId="1079"/>
            <ac:grpSpMk id="6" creationId="{904CF114-9125-405B-B01A-68B01C83CBEF}"/>
          </ac:grpSpMkLst>
        </pc:grpChg>
        <pc:picChg chg="add mod">
          <ac:chgData name="Hong, Jeong H CPT" userId="bee8b370-8585-4028-990e-d2d80d7b37d6" providerId="ADAL" clId="{78F05635-3308-47A0-9C95-5DE11F6C024C}" dt="2020-11-03T23:32:45.191" v="96" actId="1076"/>
          <ac:picMkLst>
            <pc:docMk/>
            <pc:sldMk cId="2137023697" sldId="1079"/>
            <ac:picMk id="3" creationId="{B5866625-6BB1-4C62-BE06-715460E6EE61}"/>
          </ac:picMkLst>
        </pc:picChg>
        <pc:picChg chg="add mod">
          <ac:chgData name="Hong, Jeong H CPT" userId="bee8b370-8585-4028-990e-d2d80d7b37d6" providerId="ADAL" clId="{78F05635-3308-47A0-9C95-5DE11F6C024C}" dt="2020-11-03T23:33:24.669" v="102" actId="571"/>
          <ac:picMkLst>
            <pc:docMk/>
            <pc:sldMk cId="2137023697" sldId="1079"/>
            <ac:picMk id="4" creationId="{1A0DC8C7-FD02-4862-94B3-CA2A7F26B7FD}"/>
          </ac:picMkLst>
        </pc:picChg>
        <pc:picChg chg="add mod">
          <ac:chgData name="Hong, Jeong H CPT" userId="bee8b370-8585-4028-990e-d2d80d7b37d6" providerId="ADAL" clId="{78F05635-3308-47A0-9C95-5DE11F6C024C}" dt="2020-11-03T23:33:29.791" v="104" actId="571"/>
          <ac:picMkLst>
            <pc:docMk/>
            <pc:sldMk cId="2137023697" sldId="1079"/>
            <ac:picMk id="6" creationId="{82EF33D4-D740-49B4-9B7F-8E9E526DF36A}"/>
          </ac:picMkLst>
        </pc:picChg>
      </pc:sldChg>
      <pc:sldChg chg="addSp delSp modSp mod">
        <pc:chgData name="Hong, Jeong H CPT" userId="bee8b370-8585-4028-990e-d2d80d7b37d6" providerId="ADAL" clId="{78F05635-3308-47A0-9C95-5DE11F6C024C}" dt="2020-11-05T21:09:40.602" v="243" actId="20577"/>
        <pc:sldMkLst>
          <pc:docMk/>
          <pc:sldMk cId="3724053242" sldId="1080"/>
        </pc:sldMkLst>
        <pc:spChg chg="mod">
          <ac:chgData name="Hong, Jeong H CPT" userId="bee8b370-8585-4028-990e-d2d80d7b37d6" providerId="ADAL" clId="{78F05635-3308-47A0-9C95-5DE11F6C024C}" dt="2020-11-05T21:09:40.602" v="243" actId="20577"/>
          <ac:spMkLst>
            <pc:docMk/>
            <pc:sldMk cId="3724053242" sldId="1080"/>
            <ac:spMk id="14" creationId="{EB93FE30-E552-45F9-9528-BCCC8CD6250C}"/>
          </ac:spMkLst>
        </pc:spChg>
        <pc:spChg chg="mod">
          <ac:chgData name="Hong, Jeong H CPT" userId="bee8b370-8585-4028-990e-d2d80d7b37d6" providerId="ADAL" clId="{78F05635-3308-47A0-9C95-5DE11F6C024C}" dt="2020-11-03T23:10:34.457" v="12" actId="20577"/>
          <ac:spMkLst>
            <pc:docMk/>
            <pc:sldMk cId="3724053242" sldId="1080"/>
            <ac:spMk id="16" creationId="{B3F9887B-F0E0-4FA4-B7B4-1F87E797E31F}"/>
          </ac:spMkLst>
        </pc:spChg>
        <pc:spChg chg="mod">
          <ac:chgData name="Hong, Jeong H CPT" userId="bee8b370-8585-4028-990e-d2d80d7b37d6" providerId="ADAL" clId="{78F05635-3308-47A0-9C95-5DE11F6C024C}" dt="2020-11-03T23:11:16.347" v="15"/>
          <ac:spMkLst>
            <pc:docMk/>
            <pc:sldMk cId="3724053242" sldId="1080"/>
            <ac:spMk id="18" creationId="{307FF102-8704-4663-ABF7-46B7943B5190}"/>
          </ac:spMkLst>
        </pc:spChg>
        <pc:spChg chg="mod">
          <ac:chgData name="Hong, Jeong H CPT" userId="bee8b370-8585-4028-990e-d2d80d7b37d6" providerId="ADAL" clId="{78F05635-3308-47A0-9C95-5DE11F6C024C}" dt="2020-11-03T23:11:16.347" v="15"/>
          <ac:spMkLst>
            <pc:docMk/>
            <pc:sldMk cId="3724053242" sldId="1080"/>
            <ac:spMk id="19" creationId="{978A590F-1E37-4450-97FC-943AF8F0CE24}"/>
          </ac:spMkLst>
        </pc:spChg>
        <pc:spChg chg="add del mod">
          <ac:chgData name="Hong, Jeong H CPT" userId="bee8b370-8585-4028-990e-d2d80d7b37d6" providerId="ADAL" clId="{78F05635-3308-47A0-9C95-5DE11F6C024C}" dt="2020-11-03T23:11:28.583" v="20" actId="1076"/>
          <ac:spMkLst>
            <pc:docMk/>
            <pc:sldMk cId="3724053242" sldId="1080"/>
            <ac:spMk id="21" creationId="{502C7917-16B7-4F22-998F-FD4DBDBC3D2D}"/>
          </ac:spMkLst>
        </pc:spChg>
        <pc:spChg chg="del">
          <ac:chgData name="Hong, Jeong H CPT" userId="bee8b370-8585-4028-990e-d2d80d7b37d6" providerId="ADAL" clId="{78F05635-3308-47A0-9C95-5DE11F6C024C}" dt="2020-11-03T23:11:15.940" v="14" actId="478"/>
          <ac:spMkLst>
            <pc:docMk/>
            <pc:sldMk cId="3724053242" sldId="1080"/>
            <ac:spMk id="22" creationId="{A422CF56-9CAB-44EC-8EB0-A5CA412A4577}"/>
          </ac:spMkLst>
        </pc:spChg>
        <pc:spChg chg="mod">
          <ac:chgData name="Hong, Jeong H CPT" userId="bee8b370-8585-4028-990e-d2d80d7b37d6" providerId="ADAL" clId="{78F05635-3308-47A0-9C95-5DE11F6C024C}" dt="2020-11-03T23:11:16.347" v="15"/>
          <ac:spMkLst>
            <pc:docMk/>
            <pc:sldMk cId="3724053242" sldId="1080"/>
            <ac:spMk id="30" creationId="{EE5B6DB7-160D-498F-8AB3-63DFFA9673E7}"/>
          </ac:spMkLst>
        </pc:spChg>
        <pc:spChg chg="mod">
          <ac:chgData name="Hong, Jeong H CPT" userId="bee8b370-8585-4028-990e-d2d80d7b37d6" providerId="ADAL" clId="{78F05635-3308-47A0-9C95-5DE11F6C024C}" dt="2020-11-03T23:11:16.347" v="15"/>
          <ac:spMkLst>
            <pc:docMk/>
            <pc:sldMk cId="3724053242" sldId="1080"/>
            <ac:spMk id="31" creationId="{330CC22F-49C2-45F3-9E7F-1BAF2B7B0156}"/>
          </ac:spMkLst>
        </pc:spChg>
        <pc:spChg chg="add del mod">
          <ac:chgData name="Hong, Jeong H CPT" userId="bee8b370-8585-4028-990e-d2d80d7b37d6" providerId="ADAL" clId="{78F05635-3308-47A0-9C95-5DE11F6C024C}" dt="2020-11-03T23:28:58.730" v="70" actId="207"/>
          <ac:spMkLst>
            <pc:docMk/>
            <pc:sldMk cId="3724053242" sldId="1080"/>
            <ac:spMk id="32" creationId="{FDBAF634-A87E-4371-8BEE-00FFED9A0A17}"/>
          </ac:spMkLst>
        </pc:spChg>
        <pc:spChg chg="add del mod">
          <ac:chgData name="Hong, Jeong H CPT" userId="bee8b370-8585-4028-990e-d2d80d7b37d6" providerId="ADAL" clId="{78F05635-3308-47A0-9C95-5DE11F6C024C}" dt="2020-11-03T23:11:22.353" v="19"/>
          <ac:spMkLst>
            <pc:docMk/>
            <pc:sldMk cId="3724053242" sldId="1080"/>
            <ac:spMk id="33" creationId="{9E7C07C1-C950-4C96-9A4D-95E08E90FA12}"/>
          </ac:spMkLst>
        </pc:spChg>
        <pc:spChg chg="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36" creationId="{1A94B2E3-A208-4DD5-8A8F-04E6284D8BDE}"/>
          </ac:spMkLst>
        </pc:spChg>
        <pc:spChg chg="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37" creationId="{6E22F61F-4801-4027-9F51-23254C9E7269}"/>
          </ac:spMkLst>
        </pc:spChg>
        <pc:spChg chg="add 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38" creationId="{F5D158C9-C944-4E04-93F4-623533F22D7F}"/>
          </ac:spMkLst>
        </pc:spChg>
        <pc:spChg chg="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40" creationId="{C9835C6B-9C7D-4831-9B7F-CEF6751BC3E5}"/>
          </ac:spMkLst>
        </pc:spChg>
        <pc:spChg chg="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41" creationId="{6208E23C-32D6-4C66-884B-48AD6919763A}"/>
          </ac:spMkLst>
        </pc:spChg>
        <pc:spChg chg="add 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42" creationId="{28C09CE7-B9A1-49F9-9AE8-E5E4CBF8ADB1}"/>
          </ac:spMkLst>
        </pc:spChg>
        <pc:spChg chg="add mod">
          <ac:chgData name="Hong, Jeong H CPT" userId="bee8b370-8585-4028-990e-d2d80d7b37d6" providerId="ADAL" clId="{78F05635-3308-47A0-9C95-5DE11F6C024C}" dt="2020-11-03T23:11:18.900" v="17" actId="571"/>
          <ac:spMkLst>
            <pc:docMk/>
            <pc:sldMk cId="3724053242" sldId="1080"/>
            <ac:spMk id="43" creationId="{4E60F50B-E58D-4FBC-A6CB-88417DBE574C}"/>
          </ac:spMkLst>
        </pc:spChg>
        <pc:grpChg chg="add del mod">
          <ac:chgData name="Hong, Jeong H CPT" userId="bee8b370-8585-4028-990e-d2d80d7b37d6" providerId="ADAL" clId="{78F05635-3308-47A0-9C95-5DE11F6C024C}" dt="2020-11-03T23:11:22.353" v="19"/>
          <ac:grpSpMkLst>
            <pc:docMk/>
            <pc:sldMk cId="3724053242" sldId="1080"/>
            <ac:grpSpMk id="17" creationId="{9236E7FA-9F34-4CC8-9CA6-EE8F2468E293}"/>
          </ac:grpSpMkLst>
        </pc:grpChg>
        <pc:grpChg chg="del">
          <ac:chgData name="Hong, Jeong H CPT" userId="bee8b370-8585-4028-990e-d2d80d7b37d6" providerId="ADAL" clId="{78F05635-3308-47A0-9C95-5DE11F6C024C}" dt="2020-11-03T23:11:15.940" v="14" actId="478"/>
          <ac:grpSpMkLst>
            <pc:docMk/>
            <pc:sldMk cId="3724053242" sldId="1080"/>
            <ac:grpSpMk id="23" creationId="{6C00B60C-1A03-4F98-B6DB-C04900E9241E}"/>
          </ac:grpSpMkLst>
        </pc:grpChg>
        <pc:grpChg chg="del">
          <ac:chgData name="Hong, Jeong H CPT" userId="bee8b370-8585-4028-990e-d2d80d7b37d6" providerId="ADAL" clId="{78F05635-3308-47A0-9C95-5DE11F6C024C}" dt="2020-11-03T23:11:15.940" v="14" actId="478"/>
          <ac:grpSpMkLst>
            <pc:docMk/>
            <pc:sldMk cId="3724053242" sldId="1080"/>
            <ac:grpSpMk id="26" creationId="{B0DB4ACE-84E6-4116-BE94-3CDB4DD7A6FC}"/>
          </ac:grpSpMkLst>
        </pc:grpChg>
        <pc:grpChg chg="add del mod">
          <ac:chgData name="Hong, Jeong H CPT" userId="bee8b370-8585-4028-990e-d2d80d7b37d6" providerId="ADAL" clId="{78F05635-3308-47A0-9C95-5DE11F6C024C}" dt="2020-11-03T23:11:22.353" v="19"/>
          <ac:grpSpMkLst>
            <pc:docMk/>
            <pc:sldMk cId="3724053242" sldId="1080"/>
            <ac:grpSpMk id="29" creationId="{1E84877D-8E1D-416A-A3CD-942E4714A187}"/>
          </ac:grpSpMkLst>
        </pc:grpChg>
        <pc:grpChg chg="add mod">
          <ac:chgData name="Hong, Jeong H CPT" userId="bee8b370-8585-4028-990e-d2d80d7b37d6" providerId="ADAL" clId="{78F05635-3308-47A0-9C95-5DE11F6C024C}" dt="2020-11-03T23:11:18.900" v="17" actId="571"/>
          <ac:grpSpMkLst>
            <pc:docMk/>
            <pc:sldMk cId="3724053242" sldId="1080"/>
            <ac:grpSpMk id="35" creationId="{AF4B12C1-F1BB-4A36-917B-EC61D7FCE1C4}"/>
          </ac:grpSpMkLst>
        </pc:grpChg>
        <pc:grpChg chg="add mod">
          <ac:chgData name="Hong, Jeong H CPT" userId="bee8b370-8585-4028-990e-d2d80d7b37d6" providerId="ADAL" clId="{78F05635-3308-47A0-9C95-5DE11F6C024C}" dt="2020-11-03T23:11:18.900" v="17" actId="571"/>
          <ac:grpSpMkLst>
            <pc:docMk/>
            <pc:sldMk cId="3724053242" sldId="1080"/>
            <ac:grpSpMk id="39" creationId="{A840417C-76A9-4597-81A5-68456D9E47A3}"/>
          </ac:grpSpMkLst>
        </pc:grpChg>
        <pc:graphicFrameChg chg="add del mod modGraphic">
          <ac:chgData name="Hong, Jeong H CPT" userId="bee8b370-8585-4028-990e-d2d80d7b37d6" providerId="ADAL" clId="{78F05635-3308-47A0-9C95-5DE11F6C024C}" dt="2020-11-03T23:29:17.028" v="71" actId="20577"/>
          <ac:graphicFrameMkLst>
            <pc:docMk/>
            <pc:sldMk cId="3724053242" sldId="1080"/>
            <ac:graphicFrameMk id="15" creationId="{ECAC3A38-2B64-4025-B697-85F266081575}"/>
          </ac:graphicFrameMkLst>
        </pc:graphicFrameChg>
        <pc:graphicFrameChg chg="del modGraphic">
          <ac:chgData name="Hong, Jeong H CPT" userId="bee8b370-8585-4028-990e-d2d80d7b37d6" providerId="ADAL" clId="{78F05635-3308-47A0-9C95-5DE11F6C024C}" dt="2020-11-03T23:11:15.940" v="14" actId="478"/>
          <ac:graphicFrameMkLst>
            <pc:docMk/>
            <pc:sldMk cId="3724053242" sldId="1080"/>
            <ac:graphicFrameMk id="20" creationId="{99C7D58D-B01B-48EC-A529-2DA7EA353B90}"/>
          </ac:graphicFrameMkLst>
        </pc:graphicFrameChg>
        <pc:graphicFrameChg chg="add mod">
          <ac:chgData name="Hong, Jeong H CPT" userId="bee8b370-8585-4028-990e-d2d80d7b37d6" providerId="ADAL" clId="{78F05635-3308-47A0-9C95-5DE11F6C024C}" dt="2020-11-03T23:11:18.900" v="17" actId="571"/>
          <ac:graphicFrameMkLst>
            <pc:docMk/>
            <pc:sldMk cId="3724053242" sldId="1080"/>
            <ac:graphicFrameMk id="34" creationId="{9C9695E2-D253-4FB4-8596-8D4C3375DAB8}"/>
          </ac:graphicFrameMkLst>
        </pc:graphicFrameChg>
      </pc:sldChg>
      <pc:sldChg chg="delSp del mod delAnim">
        <pc:chgData name="Hong, Jeong H CPT" userId="bee8b370-8585-4028-990e-d2d80d7b37d6" providerId="ADAL" clId="{78F05635-3308-47A0-9C95-5DE11F6C024C}" dt="2020-11-03T23:34:29.120" v="117" actId="47"/>
        <pc:sldMkLst>
          <pc:docMk/>
          <pc:sldMk cId="2141960430" sldId="1083"/>
        </pc:sldMkLst>
        <pc:spChg chg="del">
          <ac:chgData name="Hong, Jeong H CPT" userId="bee8b370-8585-4028-990e-d2d80d7b37d6" providerId="ADAL" clId="{78F05635-3308-47A0-9C95-5DE11F6C024C}" dt="2020-11-03T23:34:26.251" v="115" actId="21"/>
          <ac:spMkLst>
            <pc:docMk/>
            <pc:sldMk cId="2141960430" sldId="1083"/>
            <ac:spMk id="10" creationId="{E60F32EB-097C-45AA-A6AE-21F9099A766E}"/>
          </ac:spMkLst>
        </pc:spChg>
      </pc:sldChg>
      <pc:sldChg chg="del">
        <pc:chgData name="Hong, Jeong H CPT" userId="bee8b370-8585-4028-990e-d2d80d7b37d6" providerId="ADAL" clId="{78F05635-3308-47A0-9C95-5DE11F6C024C}" dt="2020-11-03T22:54:55.215" v="4" actId="47"/>
        <pc:sldMkLst>
          <pc:docMk/>
          <pc:sldMk cId="1240267167" sldId="1084"/>
        </pc:sldMkLst>
      </pc:sldChg>
      <pc:sldChg chg="addSp delSp modSp mod ord">
        <pc:chgData name="Hong, Jeong H CPT" userId="bee8b370-8585-4028-990e-d2d80d7b37d6" providerId="ADAL" clId="{78F05635-3308-47A0-9C95-5DE11F6C024C}" dt="2020-11-04T14:20:33.147" v="202"/>
        <pc:sldMkLst>
          <pc:docMk/>
          <pc:sldMk cId="2056394790" sldId="1086"/>
        </pc:sldMkLst>
        <pc:spChg chg="del">
          <ac:chgData name="Hong, Jeong H CPT" userId="bee8b370-8585-4028-990e-d2d80d7b37d6" providerId="ADAL" clId="{78F05635-3308-47A0-9C95-5DE11F6C024C}" dt="2020-11-03T23:26:59.346" v="43" actId="478"/>
          <ac:spMkLst>
            <pc:docMk/>
            <pc:sldMk cId="2056394790" sldId="1086"/>
            <ac:spMk id="3" creationId="{D644A476-B638-493F-BEF9-2E8197BE3A6D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4" creationId="{6B4B3039-37DE-4060-AEA9-89FC8151FAD6}"/>
          </ac:spMkLst>
        </pc:spChg>
        <pc:spChg chg="mod">
          <ac:chgData name="Hong, Jeong H CPT" userId="bee8b370-8585-4028-990e-d2d80d7b37d6" providerId="ADAL" clId="{78F05635-3308-47A0-9C95-5DE11F6C024C}" dt="2020-11-03T23:27:15.047" v="67" actId="13926"/>
          <ac:spMkLst>
            <pc:docMk/>
            <pc:sldMk cId="2056394790" sldId="1086"/>
            <ac:spMk id="5" creationId="{61444FD8-7248-4805-BC05-63C34D7C48DB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9" creationId="{5F05012C-BF81-41C6-BA0A-C8170BCBE387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11" creationId="{F0F059BA-E8A6-4AF2-A464-9FADF110F187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12" creationId="{F1E0698F-B4C7-4649-85AF-C17BFA171025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13" creationId="{9C420BBE-B6B8-4E32-86E1-A55C033E83F3}"/>
          </ac:spMkLst>
        </pc:spChg>
        <pc:spChg chg="del">
          <ac:chgData name="Hong, Jeong H CPT" userId="bee8b370-8585-4028-990e-d2d80d7b37d6" providerId="ADAL" clId="{78F05635-3308-47A0-9C95-5DE11F6C024C}" dt="2020-11-03T23:17:31.820" v="37" actId="478"/>
          <ac:spMkLst>
            <pc:docMk/>
            <pc:sldMk cId="2056394790" sldId="1086"/>
            <ac:spMk id="14" creationId="{4BBBA27D-D41D-44E3-9F18-08E867896699}"/>
          </ac:spMkLst>
        </pc:spChg>
        <pc:picChg chg="del">
          <ac:chgData name="Hong, Jeong H CPT" userId="bee8b370-8585-4028-990e-d2d80d7b37d6" providerId="ADAL" clId="{78F05635-3308-47A0-9C95-5DE11F6C024C}" dt="2020-11-03T23:17:33.948" v="38" actId="478"/>
          <ac:picMkLst>
            <pc:docMk/>
            <pc:sldMk cId="2056394790" sldId="1086"/>
            <ac:picMk id="2" creationId="{ACC45B10-D59D-48CE-A580-5EE426FB2949}"/>
          </ac:picMkLst>
        </pc:picChg>
        <pc:picChg chg="add mod">
          <ac:chgData name="Hong, Jeong H CPT" userId="bee8b370-8585-4028-990e-d2d80d7b37d6" providerId="ADAL" clId="{78F05635-3308-47A0-9C95-5DE11F6C024C}" dt="2020-11-03T23:27:02.855" v="45" actId="1076"/>
          <ac:picMkLst>
            <pc:docMk/>
            <pc:sldMk cId="2056394790" sldId="1086"/>
            <ac:picMk id="7" creationId="{B4D6D1AA-68AA-47B0-A4B7-4E1CBFA0DC56}"/>
          </ac:picMkLst>
        </pc:picChg>
      </pc:sldChg>
      <pc:sldChg chg="del">
        <pc:chgData name="Hong, Jeong H CPT" userId="bee8b370-8585-4028-990e-d2d80d7b37d6" providerId="ADAL" clId="{78F05635-3308-47A0-9C95-5DE11F6C024C}" dt="2020-11-03T14:52:07.297" v="0" actId="47"/>
        <pc:sldMkLst>
          <pc:docMk/>
          <pc:sldMk cId="2370678411" sldId="1088"/>
        </pc:sldMkLst>
      </pc:sldChg>
      <pc:sldChg chg="del">
        <pc:chgData name="Hong, Jeong H CPT" userId="bee8b370-8585-4028-990e-d2d80d7b37d6" providerId="ADAL" clId="{78F05635-3308-47A0-9C95-5DE11F6C024C}" dt="2020-11-03T23:27:44.672" v="68" actId="47"/>
        <pc:sldMkLst>
          <pc:docMk/>
          <pc:sldMk cId="3071242454" sldId="1090"/>
        </pc:sldMkLst>
      </pc:sldChg>
      <pc:sldChg chg="del">
        <pc:chgData name="Hong, Jeong H CPT" userId="bee8b370-8585-4028-990e-d2d80d7b37d6" providerId="ADAL" clId="{78F05635-3308-47A0-9C95-5DE11F6C024C}" dt="2020-11-03T23:27:52.390" v="69" actId="47"/>
        <pc:sldMkLst>
          <pc:docMk/>
          <pc:sldMk cId="1330955769" sldId="1094"/>
        </pc:sldMkLst>
      </pc:sldChg>
      <pc:sldChg chg="add">
        <pc:chgData name="Hong, Jeong H CPT" userId="bee8b370-8585-4028-990e-d2d80d7b37d6" providerId="ADAL" clId="{78F05635-3308-47A0-9C95-5DE11F6C024C}" dt="2020-11-04T14:30:32.067" v="208"/>
        <pc:sldMkLst>
          <pc:docMk/>
          <pc:sldMk cId="904327347" sldId="1099"/>
        </pc:sldMkLst>
      </pc:sldChg>
    </pc:docChg>
  </pc:docChgLst>
</pc:chgInfo>
</file>

<file path=ppt/media/image1.tiff>
</file>

<file path=ppt/media/image10.png>
</file>

<file path=ppt/media/image11.png>
</file>

<file path=ppt/media/image2.png>
</file>

<file path=ppt/media/image3.jpeg>
</file>

<file path=ppt/media/image4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C2A391C-68B6-4ED6-9C18-8519D9868BAE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B7EF1BA-127D-403E-8D61-54F9079F5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07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EF1BA-127D-403E-8D61-54F9079F53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67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EF1BA-127D-403E-8D61-54F9079F53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6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5F05C04-CAB9-4A7F-A31D-F13EA69DE036}" type="slidenum">
              <a:rPr 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015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EF1BA-127D-403E-8D61-54F9079F532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8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957E7-803D-43E6-A6D3-73E6407F7B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D74FBF-98B0-4823-8FC1-3233D98A9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244AA-46AF-4C16-85D6-5984138DB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D4E0-3759-4149-9009-C138BD830BA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B25DB-F9A5-4ECA-8BA7-96B8EC921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12753-F12F-4315-AB49-484669C8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ED34C-DE97-4463-B92A-AD521C2553A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581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18BE6-7F14-45C6-AEDD-87D15FF3A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E9B2A-6D97-4D59-8ABF-1A7E13894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F4EAA-5C79-4B20-934C-7C243043A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D4E0-3759-4149-9009-C138BD830BA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06355-1632-4D19-B59D-3F88B35DE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0E1E4-EB0B-42B4-9921-29D2929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ED34C-DE97-4463-B92A-AD521C2553A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4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A9DD5C-793F-43BC-98B6-3B549281C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0D4E0-3759-4149-9009-C138BD830BA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871442-0CAC-4559-A710-1AADF6538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7A482-573C-48A2-97E6-32C6CADA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ED34C-DE97-4463-B92A-AD521C2553A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2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1544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5552E5-A9AD-4EF2-8588-849EAFF8D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A3875-0584-462E-92D9-E9F4858E2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0FA3-07F8-438C-88AE-E1F1EEE150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532FF-5479-4862-8202-8A2EE1E17C08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C5597-AC2A-46CC-B52D-BD0363D60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9F7E0-D981-45F4-A92E-4C4F2963C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488FF-88BF-462A-9B34-18415E32AA5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Template ART.tif">
            <a:extLst>
              <a:ext uri="{FF2B5EF4-FFF2-40B4-BE49-F238E27FC236}">
                <a16:creationId xmlns:a16="http://schemas.microsoft.com/office/drawing/2014/main" id="{C6D6E7F3-BADB-4210-840D-672E25725FE4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9144000" cy="1149096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3D75E3EB-C56A-43A9-BD5E-6864C6BC4A6F}"/>
              </a:ext>
            </a:extLst>
          </p:cNvPr>
          <p:cNvSpPr/>
          <p:nvPr userDrawn="1"/>
        </p:nvSpPr>
        <p:spPr>
          <a:xfrm>
            <a:off x="916781" y="997744"/>
            <a:ext cx="107157" cy="92869"/>
          </a:xfrm>
          <a:custGeom>
            <a:avLst/>
            <a:gdLst>
              <a:gd name="connsiteX0" fmla="*/ 0 w 107157"/>
              <a:gd name="connsiteY0" fmla="*/ 88106 h 92869"/>
              <a:gd name="connsiteX1" fmla="*/ 28575 w 107157"/>
              <a:gd name="connsiteY1" fmla="*/ 33337 h 92869"/>
              <a:gd name="connsiteX2" fmla="*/ 38100 w 107157"/>
              <a:gd name="connsiteY2" fmla="*/ 19050 h 92869"/>
              <a:gd name="connsiteX3" fmla="*/ 66675 w 107157"/>
              <a:gd name="connsiteY3" fmla="*/ 0 h 92869"/>
              <a:gd name="connsiteX4" fmla="*/ 107157 w 107157"/>
              <a:gd name="connsiteY4" fmla="*/ 45244 h 92869"/>
              <a:gd name="connsiteX5" fmla="*/ 78582 w 107157"/>
              <a:gd name="connsiteY5" fmla="*/ 92869 h 92869"/>
              <a:gd name="connsiteX6" fmla="*/ 0 w 107157"/>
              <a:gd name="connsiteY6" fmla="*/ 88106 h 92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7157" h="92869">
                <a:moveTo>
                  <a:pt x="0" y="88106"/>
                </a:moveTo>
                <a:lnTo>
                  <a:pt x="28575" y="33337"/>
                </a:lnTo>
                <a:lnTo>
                  <a:pt x="38100" y="19050"/>
                </a:lnTo>
                <a:lnTo>
                  <a:pt x="66675" y="0"/>
                </a:lnTo>
                <a:lnTo>
                  <a:pt x="107157" y="45244"/>
                </a:lnTo>
                <a:lnTo>
                  <a:pt x="78582" y="92869"/>
                </a:lnTo>
                <a:lnTo>
                  <a:pt x="0" y="88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745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7" r:id="rId3"/>
    <p:sldLayoutId id="2147483768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1444FD8-7248-4805-BC05-63C34D7C48DB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Warning Order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highlight>
                  <a:srgbClr val="FFFF00"/>
                </a:highlight>
                <a:latin typeface="Arial" pitchFamily="34" charset="0"/>
                <a:cs typeface="Arial" pitchFamily="34" charset="0"/>
              </a:rPr>
              <a:t>PDRs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6D1AA-68AA-47B0-A4B7-4E1CBFA0D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0" y="1875629"/>
            <a:ext cx="8983579" cy="357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94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B5BA4-B1FD-407F-8503-EF37C08EA009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PIR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DD3A91-B590-4E9C-9D51-0DC22FE8C7EE}"/>
              </a:ext>
            </a:extLst>
          </p:cNvPr>
          <p:cNvSpPr/>
          <p:nvPr/>
        </p:nvSpPr>
        <p:spPr>
          <a:xfrm>
            <a:off x="0" y="1805468"/>
            <a:ext cx="91440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we need to know about </a:t>
            </a:r>
            <a:r>
              <a:rPr lang="en-US" b="1" u="sng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terrain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enemy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will trigger a </a:t>
            </a:r>
            <a:r>
              <a:rPr lang="en-US" b="1" u="sng" dirty="0">
                <a:solidFill>
                  <a:srgbClr val="0070C0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"Will the enemy use chemical agents on our reserve force before it leaves AA JEAN-MARIE?“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"Will the enemy defend OBJ KEVIN using a forward-slope defense?"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"Will the enemy reserve tank battalion reach PL FUSS before 270900 MAY 99?"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"Will the 43d Division send its main attack along AA 2?"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"What size force is defending OBJ LEO?"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"Which bridges over the Katie River are intact?“</a:t>
            </a:r>
          </a:p>
        </p:txBody>
      </p:sp>
    </p:spTree>
    <p:extLst>
      <p:ext uri="{BB962C8B-B14F-4D97-AF65-F5344CB8AC3E}">
        <p14:creationId xmlns:p14="http://schemas.microsoft.com/office/powerpoint/2010/main" val="3691843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8C33F0-C22A-47E7-B79A-6CDEF402A582}"/>
              </a:ext>
            </a:extLst>
          </p:cNvPr>
          <p:cNvSpPr/>
          <p:nvPr/>
        </p:nvSpPr>
        <p:spPr>
          <a:xfrm>
            <a:off x="0" y="1225689"/>
            <a:ext cx="914399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about </a:t>
            </a:r>
            <a:r>
              <a:rPr lang="en-US" b="1" u="sng" dirty="0">
                <a:solidFill>
                  <a:srgbClr val="0070C0"/>
                </a:solidFill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ourselves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 must </a:t>
            </a:r>
            <a:r>
              <a:rPr lang="en-US" b="1" u="sng" dirty="0">
                <a:solidFill>
                  <a:srgbClr val="0070C0"/>
                </a:solidFill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protect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 </a:t>
            </a:r>
            <a:r>
              <a:rPr lang="en-US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enemy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 that </a:t>
            </a:r>
            <a:r>
              <a:rPr lang="en-US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can’t make </a:t>
            </a:r>
            <a:r>
              <a:rPr lang="en-US" b="1" u="sng" dirty="0">
                <a:solidFill>
                  <a:srgbClr val="0070C0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Size of the company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Identification of the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Location, schedule, and security arrangements for senior leaders and visiting Very Important Person(s)?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Schedules and movement of troops routes (to include deployments)?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Locations and dispositions of bulk flammables, explosives and ammunition located within the OD area?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Force Protection capabilities or vulnerabilities?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Security measures planned or implemented for high visibility and high personnel concentration events?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EB5BA4-B1FD-407F-8503-EF37C08EA009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EEFI</a:t>
            </a:r>
          </a:p>
        </p:txBody>
      </p:sp>
    </p:spTree>
    <p:extLst>
      <p:ext uri="{BB962C8B-B14F-4D97-AF65-F5344CB8AC3E}">
        <p14:creationId xmlns:p14="http://schemas.microsoft.com/office/powerpoint/2010/main" val="2489814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866625-6BB1-4C62-BE06-715460E6E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154" y="980923"/>
            <a:ext cx="5787692" cy="5877077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BA8B66A-80AC-4722-8613-33B262412DF9}"/>
              </a:ext>
            </a:extLst>
          </p:cNvPr>
          <p:cNvSpPr/>
          <p:nvPr/>
        </p:nvSpPr>
        <p:spPr>
          <a:xfrm>
            <a:off x="1812758" y="5037221"/>
            <a:ext cx="1507958" cy="1700463"/>
          </a:xfrm>
          <a:prstGeom prst="roundRect">
            <a:avLst/>
          </a:prstGeom>
          <a:noFill/>
          <a:ln w="762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8FADA3F-0C7F-4967-B7CC-8BD5C3A7DBCE}"/>
              </a:ext>
            </a:extLst>
          </p:cNvPr>
          <p:cNvSpPr/>
          <p:nvPr/>
        </p:nvSpPr>
        <p:spPr>
          <a:xfrm>
            <a:off x="3891590" y="5037221"/>
            <a:ext cx="1507958" cy="1700463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B43B4E-A62F-4972-AE96-A52283F211E9}"/>
              </a:ext>
            </a:extLst>
          </p:cNvPr>
          <p:cNvSpPr/>
          <p:nvPr/>
        </p:nvSpPr>
        <p:spPr>
          <a:xfrm>
            <a:off x="5957888" y="5026845"/>
            <a:ext cx="1507958" cy="1700463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2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A6E3A2-18DF-4D77-991D-2BEF1D0D686C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OPN Knight Striker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F7947B-79B0-423E-8084-80111A8CDE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23"/>
          <a:stretch/>
        </p:blipFill>
        <p:spPr>
          <a:xfrm>
            <a:off x="1201781" y="1229711"/>
            <a:ext cx="6740437" cy="24449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68C60C-0884-4D38-AFFE-DBB8D8E67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334"/>
          <a:stretch/>
        </p:blipFill>
        <p:spPr>
          <a:xfrm>
            <a:off x="1201781" y="3674661"/>
            <a:ext cx="6801893" cy="276050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97030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EAA854-7EC3-4D01-8861-354E74E79F01}"/>
              </a:ext>
            </a:extLst>
          </p:cNvPr>
          <p:cNvSpPr/>
          <p:nvPr/>
        </p:nvSpPr>
        <p:spPr>
          <a:xfrm>
            <a:off x="0" y="-14822"/>
            <a:ext cx="9144000" cy="45741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Coordinating Instructions</a:t>
            </a:r>
            <a:endParaRPr 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6DE1CE6B-D1F0-46CB-B0E3-9FBADD215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540483"/>
              </p:ext>
            </p:extLst>
          </p:nvPr>
        </p:nvGraphicFramePr>
        <p:xfrm>
          <a:off x="0" y="455296"/>
          <a:ext cx="9144000" cy="4541520"/>
        </p:xfrm>
        <a:graphic>
          <a:graphicData uri="http://schemas.openxmlformats.org/drawingml/2006/table">
            <a:tbl>
              <a:tblPr/>
              <a:tblGrid>
                <a:gridCol w="16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10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CCIR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88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PIR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453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408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FFIR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831470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78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402026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2677889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EEFI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9695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57259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665319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26324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944322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486D846-A088-4362-ABEB-2F7F422D7E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919253"/>
              </p:ext>
            </p:extLst>
          </p:nvPr>
        </p:nvGraphicFramePr>
        <p:xfrm>
          <a:off x="0" y="5009516"/>
          <a:ext cx="9105900" cy="1846216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981200">
                  <a:extLst>
                    <a:ext uri="{9D8B030D-6E8A-4147-A177-3AD203B41FA5}">
                      <a16:colId xmlns:a16="http://schemas.microsoft.com/office/drawing/2014/main" val="37664865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3640310834"/>
                    </a:ext>
                  </a:extLst>
                </a:gridCol>
                <a:gridCol w="4533900">
                  <a:extLst>
                    <a:ext uri="{9D8B030D-6E8A-4147-A177-3AD203B41FA5}">
                      <a16:colId xmlns:a16="http://schemas.microsoft.com/office/drawing/2014/main" val="2506363502"/>
                    </a:ext>
                  </a:extLst>
                </a:gridCol>
              </a:tblGrid>
              <a:tr h="4615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MOPP Level: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Other tasks (that apply to two or more units: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085053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PCC &amp; PCI focus: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7471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Rehearsal focus: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260771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Priorities of work: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53949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6526EAB-1340-449F-8512-F99B3FA71CCA}"/>
              </a:ext>
            </a:extLst>
          </p:cNvPr>
          <p:cNvSpPr/>
          <p:nvPr/>
        </p:nvSpPr>
        <p:spPr>
          <a:xfrm>
            <a:off x="38100" y="5085806"/>
            <a:ext cx="8975271" cy="1672045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  <a:effectLst>
            <a:glow rad="101600">
              <a:srgbClr val="FFFF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600" dirty="0">
              <a:solidFill>
                <a:srgbClr val="FF0000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25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692" y="1498454"/>
            <a:ext cx="755061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The Operational Timeline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is listed in the Coordinating Instructions section of the OPORD. Timelines list all events that affect the unit and its subordinate elements</a:t>
            </a:r>
          </a:p>
          <a:p>
            <a:pPr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Subject, time, and location of briefings leaders requires</a:t>
            </a:r>
          </a:p>
          <a:p>
            <a:pPr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Times, locations, and </a:t>
            </a:r>
            <a:r>
              <a:rPr lang="en-US" sz="16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forms of rehearsals</a:t>
            </a:r>
          </a:p>
          <a:p>
            <a:pPr>
              <a:buFontTx/>
              <a:buChar char="-"/>
            </a:pPr>
            <a:r>
              <a:rPr lang="en-US" sz="16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Times and locations for Classes of Supply draw</a:t>
            </a:r>
          </a:p>
          <a:p>
            <a:pPr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Times of expected enemy actions</a:t>
            </a:r>
          </a:p>
          <a:p>
            <a:pPr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Times of </a:t>
            </a:r>
            <a:r>
              <a:rPr lang="en-US" sz="16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potential significant light/weather factors</a:t>
            </a:r>
          </a:p>
          <a:p>
            <a:pPr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Operational Timeline and sequence of events.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(ADRP 5-0, ADRP 5-0.1, &amp; ATP 3-21.8)	</a:t>
            </a:r>
          </a:p>
          <a:p>
            <a:pPr marL="0" indent="0"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pPr>
              <a:buFontTx/>
              <a:buChar char="-"/>
            </a:pPr>
            <a:r>
              <a:rPr lang="en-US" sz="16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events would you include on your OPN Knight Striker OPORD timeline?</a:t>
            </a:r>
          </a:p>
          <a:p>
            <a:pPr marL="0" indent="0"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21E6E4C-0F4A-45FE-9E6B-57C77099F1B4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Operational Timeline</a:t>
            </a:r>
          </a:p>
        </p:txBody>
      </p:sp>
    </p:spTree>
    <p:extLst>
      <p:ext uri="{BB962C8B-B14F-4D97-AF65-F5344CB8AC3E}">
        <p14:creationId xmlns:p14="http://schemas.microsoft.com/office/powerpoint/2010/main" val="1856852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21">
            <a:extLst>
              <a:ext uri="{FF2B5EF4-FFF2-40B4-BE49-F238E27FC236}">
                <a16:creationId xmlns:a16="http://schemas.microsoft.com/office/drawing/2014/main" id="{E12D7E49-EA8E-4818-B2F1-F61F28D22E81}"/>
              </a:ext>
            </a:extLst>
          </p:cNvPr>
          <p:cNvSpPr/>
          <p:nvPr/>
        </p:nvSpPr>
        <p:spPr>
          <a:xfrm>
            <a:off x="152400" y="1315574"/>
            <a:ext cx="4419600" cy="2000250"/>
          </a:xfrm>
          <a:prstGeom prst="roundRect">
            <a:avLst/>
          </a:pr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Operational Time</a:t>
            </a:r>
          </a:p>
        </p:txBody>
      </p:sp>
      <p:sp>
        <p:nvSpPr>
          <p:cNvPr id="8" name="Rounded Rectangle 21">
            <a:extLst>
              <a:ext uri="{FF2B5EF4-FFF2-40B4-BE49-F238E27FC236}">
                <a16:creationId xmlns:a16="http://schemas.microsoft.com/office/drawing/2014/main" id="{84555A9B-CC15-4AD5-86A2-40E443C1482C}"/>
              </a:ext>
            </a:extLst>
          </p:cNvPr>
          <p:cNvSpPr/>
          <p:nvPr/>
        </p:nvSpPr>
        <p:spPr>
          <a:xfrm>
            <a:off x="152400" y="4191000"/>
            <a:ext cx="3323705" cy="2000250"/>
          </a:xfrm>
          <a:prstGeom prst="roundRect">
            <a:avLst/>
          </a:pr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Available</a:t>
            </a:r>
          </a:p>
        </p:txBody>
      </p:sp>
      <p:sp>
        <p:nvSpPr>
          <p:cNvPr id="9" name="Rounded Rectangle 21">
            <a:extLst>
              <a:ext uri="{FF2B5EF4-FFF2-40B4-BE49-F238E27FC236}">
                <a16:creationId xmlns:a16="http://schemas.microsoft.com/office/drawing/2014/main" id="{251FCB67-8AC9-4E80-9BA6-13E074D6C06C}"/>
              </a:ext>
            </a:extLst>
          </p:cNvPr>
          <p:cNvSpPr/>
          <p:nvPr/>
        </p:nvSpPr>
        <p:spPr>
          <a:xfrm>
            <a:off x="5241174" y="2006137"/>
            <a:ext cx="990600" cy="619125"/>
          </a:xfrm>
          <a:prstGeom prst="roundRect">
            <a:avLst/>
          </a:pr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0" name="Rounded Rectangle 21">
            <a:extLst>
              <a:ext uri="{FF2B5EF4-FFF2-40B4-BE49-F238E27FC236}">
                <a16:creationId xmlns:a16="http://schemas.microsoft.com/office/drawing/2014/main" id="{0B9108FA-05CC-4032-B85A-64726BEA689C}"/>
              </a:ext>
            </a:extLst>
          </p:cNvPr>
          <p:cNvSpPr/>
          <p:nvPr/>
        </p:nvSpPr>
        <p:spPr>
          <a:xfrm>
            <a:off x="3657600" y="4881562"/>
            <a:ext cx="990600" cy="619125"/>
          </a:xfrm>
          <a:prstGeom prst="roundRect">
            <a:avLst/>
          </a:pr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</p:txBody>
      </p:sp>
      <p:sp>
        <p:nvSpPr>
          <p:cNvPr id="11" name="Rounded Rectangle 21">
            <a:extLst>
              <a:ext uri="{FF2B5EF4-FFF2-40B4-BE49-F238E27FC236}">
                <a16:creationId xmlns:a16="http://schemas.microsoft.com/office/drawing/2014/main" id="{B959DCEF-2EED-4834-80FB-9AA11A4A1666}"/>
              </a:ext>
            </a:extLst>
          </p:cNvPr>
          <p:cNvSpPr/>
          <p:nvPr/>
        </p:nvSpPr>
        <p:spPr>
          <a:xfrm>
            <a:off x="4800600" y="3429000"/>
            <a:ext cx="4267200" cy="2895599"/>
          </a:xfrm>
          <a:prstGeom prst="roundRect">
            <a:avLst/>
          </a:pr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Unusable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+Planning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+Briefing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+Rehearsal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+Maneuver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+Sustaining Time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Unforecast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Constraints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71C30FE-D20C-4409-BE10-793845EF620F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Operational Timeline</a:t>
            </a:r>
          </a:p>
        </p:txBody>
      </p:sp>
    </p:spTree>
    <p:extLst>
      <p:ext uri="{BB962C8B-B14F-4D97-AF65-F5344CB8AC3E}">
        <p14:creationId xmlns:p14="http://schemas.microsoft.com/office/powerpoint/2010/main" val="278573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600200"/>
            <a:ext cx="9144000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Why Do We Rehearse?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4457581"/>
            <a:ext cx="9144000" cy="4001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What Resources Do We Always Want More Of?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93468" y="2000310"/>
            <a:ext cx="79570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Allow leaders and soldiers to execute key tasks that occur during the concept of the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Allows the platoon leader to </a:t>
            </a:r>
            <a:r>
              <a:rPr lang="en-US" b="1" dirty="0">
                <a:solidFill>
                  <a:srgbClr val="FF0000"/>
                </a:solidFill>
              </a:rPr>
              <a:t>ensure subordinates understand </a:t>
            </a:r>
            <a:r>
              <a:rPr lang="en-US" b="1" dirty="0"/>
              <a:t>their role in the concept of the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Allows the platoon leader to see the plan play out and </a:t>
            </a:r>
            <a:r>
              <a:rPr lang="en-US" b="1" dirty="0">
                <a:solidFill>
                  <a:srgbClr val="FF0000"/>
                </a:solidFill>
              </a:rPr>
              <a:t>identify any shortcomings </a:t>
            </a:r>
            <a:r>
              <a:rPr lang="en-US" b="1" dirty="0"/>
              <a:t>to be identified that may have been omitted from the plan.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3468" y="4857691"/>
            <a:ext cx="79570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Adequate time </a:t>
            </a:r>
            <a:r>
              <a:rPr lang="en-US" b="1" dirty="0"/>
              <a:t>is essential when conducting rehearsals.  The time required varies with the complexity of the mission, the type and technique of rehearsal, and the level of participation.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56D1BE7-3C55-4ECB-B49F-67ACC2BB1600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Supervise/Rehearse</a:t>
            </a:r>
          </a:p>
        </p:txBody>
      </p:sp>
    </p:spTree>
    <p:extLst>
      <p:ext uri="{BB962C8B-B14F-4D97-AF65-F5344CB8AC3E}">
        <p14:creationId xmlns:p14="http://schemas.microsoft.com/office/powerpoint/2010/main" val="1026060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05952" y="1667435"/>
            <a:ext cx="5522259" cy="389068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46847" y="1497106"/>
            <a:ext cx="7956176" cy="447338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348753" y="1909482"/>
            <a:ext cx="26894" cy="337969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780615" y="1909482"/>
            <a:ext cx="26894" cy="337969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212477" y="1909482"/>
            <a:ext cx="26894" cy="337969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411413" y="3239942"/>
            <a:ext cx="1409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Time Used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992043" y="3219771"/>
            <a:ext cx="1368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Resources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637614" y="3244334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Operations &amp; Security Risk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7634" y="1583161"/>
            <a:ext cx="1509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Maximum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30407" y="5197747"/>
            <a:ext cx="120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Minimum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2805952" y="1667435"/>
            <a:ext cx="5522259" cy="3890683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861982" y="5106460"/>
            <a:ext cx="1120589" cy="1792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SKETCH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477185" y="4654802"/>
            <a:ext cx="1120589" cy="17929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MAP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95479" y="4152780"/>
            <a:ext cx="1120589" cy="17929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OVERLAYS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800600" y="3614899"/>
            <a:ext cx="1335743" cy="17929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TERRAIN MODEL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446057" y="3077018"/>
            <a:ext cx="1335743" cy="1792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DIGITAL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234952" y="2540786"/>
            <a:ext cx="1232648" cy="1792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KEY LEADER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45787" y="2040295"/>
            <a:ext cx="1232648" cy="17929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tx1"/>
                </a:solidFill>
              </a:rPr>
              <a:t>FULL DRESS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3733800" y="5673558"/>
            <a:ext cx="3465645" cy="1195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572000" y="5623043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Understanding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84381" y="5488892"/>
            <a:ext cx="1357593" cy="379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Maximum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514600" y="5488892"/>
            <a:ext cx="120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Minimum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AEA0FA4-BEF1-433A-A4DF-D8B99AA2A6FB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Supervise/Rehearse</a:t>
            </a:r>
          </a:p>
        </p:txBody>
      </p:sp>
    </p:spTree>
    <p:extLst>
      <p:ext uri="{BB962C8B-B14F-4D97-AF65-F5344CB8AC3E}">
        <p14:creationId xmlns:p14="http://schemas.microsoft.com/office/powerpoint/2010/main" val="4259007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2700" y="442597"/>
          <a:ext cx="9131300" cy="641540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83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02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4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77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Time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Event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Who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5993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A7F537C-5FC6-43BF-8E4C-D5B02A376CE7}"/>
              </a:ext>
            </a:extLst>
          </p:cNvPr>
          <p:cNvSpPr/>
          <p:nvPr/>
        </p:nvSpPr>
        <p:spPr>
          <a:xfrm>
            <a:off x="0" y="-14822"/>
            <a:ext cx="9144000" cy="45741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Platoon Timeline</a:t>
            </a:r>
            <a:endParaRPr lang="en-US" sz="2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7734F6-3943-4B8B-B2B6-A150C558B46C}"/>
              </a:ext>
            </a:extLst>
          </p:cNvPr>
          <p:cNvSpPr/>
          <p:nvPr/>
        </p:nvSpPr>
        <p:spPr>
          <a:xfrm>
            <a:off x="4960" y="1143001"/>
            <a:ext cx="9139040" cy="507831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0" algn="ctr">
              <a:defRPr/>
            </a:pPr>
            <a:r>
              <a:rPr lang="en-US" sz="5400" b="1" u="sng" kern="0" dirty="0">
                <a:ln w="22225">
                  <a:solidFill>
                    <a:srgbClr val="C0504D"/>
                  </a:solidFill>
                  <a:prstDash val="solid"/>
                </a:ln>
                <a:solidFill>
                  <a:srgbClr val="C0504D">
                    <a:lumMod val="40000"/>
                    <a:lumOff val="60000"/>
                  </a:srgbClr>
                </a:solidFill>
              </a:rPr>
              <a:t>FREE POINTS FOR WPR #4:</a:t>
            </a:r>
          </a:p>
          <a:p>
            <a:pPr lvl="0" algn="ctr">
              <a:defRPr/>
            </a:pPr>
            <a:endParaRPr lang="en-US" sz="5400" b="1" u="sng" kern="0" dirty="0">
              <a:ln w="22225">
                <a:solidFill>
                  <a:srgbClr val="C0504D"/>
                </a:solidFill>
                <a:prstDash val="solid"/>
              </a:ln>
              <a:solidFill>
                <a:srgbClr val="C0504D">
                  <a:lumMod val="40000"/>
                  <a:lumOff val="60000"/>
                </a:srgbClr>
              </a:solidFill>
            </a:endParaRPr>
          </a:p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 w="22225">
                  <a:solidFill>
                    <a:srgbClr val="C0504D"/>
                  </a:solidFill>
                  <a:prstDash val="solid"/>
                </a:ln>
                <a:solidFill>
                  <a:srgbClr val="C0504D">
                    <a:lumMod val="40000"/>
                    <a:lumOff val="60000"/>
                  </a:srgbClr>
                </a:solidFill>
                <a:effectLst/>
                <a:uLnTx/>
                <a:uFillTx/>
              </a:rPr>
              <a:t>Make it relevant for YOUR PLT!</a:t>
            </a:r>
          </a:p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5400" b="1" kern="0" dirty="0">
              <a:ln w="22225">
                <a:solidFill>
                  <a:srgbClr val="C0504D"/>
                </a:solidFill>
                <a:prstDash val="solid"/>
              </a:ln>
              <a:solidFill>
                <a:srgbClr val="C0504D">
                  <a:lumMod val="40000"/>
                  <a:lumOff val="60000"/>
                </a:srgbClr>
              </a:solidFill>
            </a:endParaRPr>
          </a:p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 w="22225">
                  <a:solidFill>
                    <a:srgbClr val="C0504D"/>
                  </a:solidFill>
                  <a:prstDash val="solid"/>
                </a:ln>
                <a:solidFill>
                  <a:srgbClr val="C0504D">
                    <a:lumMod val="40000"/>
                    <a:lumOff val="60000"/>
                  </a:srgbClr>
                </a:solidFill>
                <a:effectLst/>
                <a:uLnTx/>
                <a:uFillTx/>
              </a:rPr>
              <a:t>What are the time hacks…</a:t>
            </a:r>
          </a:p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5400" b="1" u="sng" kern="0" dirty="0">
                <a:ln w="22225">
                  <a:solidFill>
                    <a:srgbClr val="C0504D"/>
                  </a:solidFill>
                  <a:prstDash val="solid"/>
                </a:ln>
                <a:solidFill>
                  <a:srgbClr val="C0504D">
                    <a:lumMod val="40000"/>
                    <a:lumOff val="60000"/>
                  </a:srgbClr>
                </a:solidFill>
              </a:rPr>
              <a:t>FOR YOUR PLT?</a:t>
            </a:r>
          </a:p>
        </p:txBody>
      </p:sp>
    </p:spTree>
    <p:extLst>
      <p:ext uri="{BB962C8B-B14F-4D97-AF65-F5344CB8AC3E}">
        <p14:creationId xmlns:p14="http://schemas.microsoft.com/office/powerpoint/2010/main" val="347714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4E7447C-2170-49DE-A484-E206654F82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870710"/>
              </p:ext>
            </p:extLst>
          </p:nvPr>
        </p:nvGraphicFramePr>
        <p:xfrm>
          <a:off x="128214" y="1324043"/>
          <a:ext cx="3390181" cy="3700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0181">
                  <a:extLst>
                    <a:ext uri="{9D8B030D-6E8A-4147-A177-3AD203B41FA5}">
                      <a16:colId xmlns:a16="http://schemas.microsoft.com/office/drawing/2014/main" val="408204456"/>
                    </a:ext>
                  </a:extLst>
                </a:gridCol>
              </a:tblGrid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Last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162707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Indirect Fires Planning, by Phase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939691"/>
                  </a:ext>
                </a:extLst>
              </a:tr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Today’s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422474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r>
                        <a:rPr lang="en-US" sz="1000" dirty="0"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Coordinating Instructions &amp; Timeline Production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42828"/>
                  </a:ext>
                </a:extLst>
              </a:tr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Next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262354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057079"/>
                  </a:ext>
                </a:extLst>
              </a:tr>
            </a:tbl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EB93FE30-E552-45F9-9528-BCCC8CD6250C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LSN 23</a:t>
            </a:r>
            <a:endParaRPr lang="en-US" sz="28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Officers at Ranger School: How not to suck (Part I) | SOFREP">
            <a:extLst>
              <a:ext uri="{FF2B5EF4-FFF2-40B4-BE49-F238E27FC236}">
                <a16:creationId xmlns:a16="http://schemas.microsoft.com/office/drawing/2014/main" id="{62036484-FD79-430D-B56C-2B9D02505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48" y="1625520"/>
            <a:ext cx="5381268" cy="3063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01031AC-7F21-45C7-8C9B-A2400D16443F}"/>
              </a:ext>
            </a:extLst>
          </p:cNvPr>
          <p:cNvSpPr/>
          <p:nvPr/>
        </p:nvSpPr>
        <p:spPr>
          <a:xfrm>
            <a:off x="3493539" y="2913019"/>
            <a:ext cx="137204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  <a:endParaRPr lang="en-US" sz="5400" b="0" cap="none" spc="0" dirty="0">
              <a:ln w="0"/>
              <a:solidFill>
                <a:srgbClr val="FF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F9887B-F0E0-4FA4-B7B4-1F87E797E31F}"/>
              </a:ext>
            </a:extLst>
          </p:cNvPr>
          <p:cNvSpPr/>
          <p:nvPr/>
        </p:nvSpPr>
        <p:spPr>
          <a:xfrm>
            <a:off x="6442745" y="3187186"/>
            <a:ext cx="244119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WPR #3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CAC3A38-2B64-4025-B697-85F2660815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15631"/>
              </p:ext>
            </p:extLst>
          </p:nvPr>
        </p:nvGraphicFramePr>
        <p:xfrm>
          <a:off x="0" y="5301486"/>
          <a:ext cx="91440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74866541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46295398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35106440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63855441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788837191"/>
                    </a:ext>
                  </a:extLst>
                </a:gridCol>
              </a:tblGrid>
              <a:tr h="25444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435214"/>
                  </a:ext>
                </a:extLst>
              </a:tr>
              <a:tr h="120859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Scheme of Maneuver &amp; Fires Graphics, by Phase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MS200: OPORD groups assigned to 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Coordinating Instructions &amp; Timeline Production</a:t>
                      </a:r>
                    </a:p>
                    <a:p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MS200: OPORD groups assigned to 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In-Class: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WPR #3 (100 pts)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652007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9236E7FA-9F34-4CC8-9CA6-EE8F2468E293}"/>
              </a:ext>
            </a:extLst>
          </p:cNvPr>
          <p:cNvGrpSpPr/>
          <p:nvPr/>
        </p:nvGrpSpPr>
        <p:grpSpPr>
          <a:xfrm>
            <a:off x="5232618" y="5190504"/>
            <a:ext cx="574224" cy="1554480"/>
            <a:chOff x="4931269" y="3646351"/>
            <a:chExt cx="574224" cy="174565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7FF102-8704-4663-ABF7-46B7943B5190}"/>
                </a:ext>
              </a:extLst>
            </p:cNvPr>
            <p:cNvSpPr/>
            <p:nvPr/>
          </p:nvSpPr>
          <p:spPr>
            <a:xfrm>
              <a:off x="5146224" y="3713793"/>
              <a:ext cx="144314" cy="167821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8A590F-1E37-4450-97FC-943AF8F0CE24}"/>
                </a:ext>
              </a:extLst>
            </p:cNvPr>
            <p:cNvSpPr txBox="1"/>
            <p:nvPr/>
          </p:nvSpPr>
          <p:spPr>
            <a:xfrm>
              <a:off x="4931269" y="3646351"/>
              <a:ext cx="574224" cy="38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FC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11 NOV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02C7917-16B7-4F22-998F-FD4DBDBC3D2D}"/>
              </a:ext>
            </a:extLst>
          </p:cNvPr>
          <p:cNvSpPr/>
          <p:nvPr/>
        </p:nvSpPr>
        <p:spPr>
          <a:xfrm>
            <a:off x="1936097" y="5291635"/>
            <a:ext cx="1710510" cy="136956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101600">
              <a:srgbClr val="FFFF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E84877D-8E1D-416A-A3CD-942E4714A187}"/>
              </a:ext>
            </a:extLst>
          </p:cNvPr>
          <p:cNvGrpSpPr/>
          <p:nvPr/>
        </p:nvGrpSpPr>
        <p:grpSpPr>
          <a:xfrm>
            <a:off x="1536192" y="5190504"/>
            <a:ext cx="574224" cy="1554480"/>
            <a:chOff x="4931269" y="3646351"/>
            <a:chExt cx="574224" cy="174565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E5B6DB7-160D-498F-8AB3-63DFFA9673E7}"/>
                </a:ext>
              </a:extLst>
            </p:cNvPr>
            <p:cNvSpPr/>
            <p:nvPr/>
          </p:nvSpPr>
          <p:spPr>
            <a:xfrm>
              <a:off x="5146224" y="3713793"/>
              <a:ext cx="144314" cy="167821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0CC22F-49C2-45F3-9E7F-1BAF2B7B0156}"/>
                </a:ext>
              </a:extLst>
            </p:cNvPr>
            <p:cNvSpPr txBox="1"/>
            <p:nvPr/>
          </p:nvSpPr>
          <p:spPr>
            <a:xfrm>
              <a:off x="4931269" y="3646351"/>
              <a:ext cx="574224" cy="38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FC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04 NOV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FDBAF634-A87E-4371-8BEE-00FFED9A0A17}"/>
              </a:ext>
            </a:extLst>
          </p:cNvPr>
          <p:cNvSpPr/>
          <p:nvPr/>
        </p:nvSpPr>
        <p:spPr>
          <a:xfrm>
            <a:off x="1" y="6726543"/>
            <a:ext cx="3650458" cy="109728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WPR #4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7C07C1-C950-4C96-9A4D-95E08E90FA12}"/>
              </a:ext>
            </a:extLst>
          </p:cNvPr>
          <p:cNvSpPr/>
          <p:nvPr/>
        </p:nvSpPr>
        <p:spPr>
          <a:xfrm>
            <a:off x="3650457" y="6730088"/>
            <a:ext cx="5493542" cy="10972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WPR #4</a:t>
            </a:r>
          </a:p>
        </p:txBody>
      </p:sp>
    </p:spTree>
    <p:extLst>
      <p:ext uri="{BB962C8B-B14F-4D97-AF65-F5344CB8AC3E}">
        <p14:creationId xmlns:p14="http://schemas.microsoft.com/office/powerpoint/2010/main" val="3724053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0B1D01-39F1-4A26-9FBC-2724E6F54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7682"/>
            <a:ext cx="9144000" cy="570091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EFB79D2-F872-4111-8FB0-950ABDC25AA9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MS200 Back Azimuth Check</a:t>
            </a:r>
          </a:p>
        </p:txBody>
      </p:sp>
    </p:spTree>
    <p:extLst>
      <p:ext uri="{BB962C8B-B14F-4D97-AF65-F5344CB8AC3E}">
        <p14:creationId xmlns:p14="http://schemas.microsoft.com/office/powerpoint/2010/main" val="326689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4E7447C-2170-49DE-A484-E206654F824F}"/>
              </a:ext>
            </a:extLst>
          </p:cNvPr>
          <p:cNvGraphicFramePr>
            <a:graphicFrameLocks noGrp="1"/>
          </p:cNvGraphicFramePr>
          <p:nvPr/>
        </p:nvGraphicFramePr>
        <p:xfrm>
          <a:off x="128214" y="1324043"/>
          <a:ext cx="3390181" cy="3700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0181">
                  <a:extLst>
                    <a:ext uri="{9D8B030D-6E8A-4147-A177-3AD203B41FA5}">
                      <a16:colId xmlns:a16="http://schemas.microsoft.com/office/drawing/2014/main" val="408204456"/>
                    </a:ext>
                  </a:extLst>
                </a:gridCol>
              </a:tblGrid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Last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162707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Indirect Fires Planning, by Phase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939691"/>
                  </a:ext>
                </a:extLst>
              </a:tr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Today’s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422474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r>
                        <a:rPr lang="en-US" sz="1000" dirty="0"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Coordinating Instructions &amp; Timeline Production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42828"/>
                  </a:ext>
                </a:extLst>
              </a:tr>
              <a:tr h="348297">
                <a:tc>
                  <a:txBody>
                    <a:bodyPr/>
                    <a:lstStyle/>
                    <a:p>
                      <a:r>
                        <a:rPr lang="en-US" sz="1000" b="1" u="sng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Next Class: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262354"/>
                  </a:ext>
                </a:extLst>
              </a:tr>
              <a:tr h="885357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057079"/>
                  </a:ext>
                </a:extLst>
              </a:tr>
            </a:tbl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EB93FE30-E552-45F9-9528-BCCC8CD6250C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LSN 28</a:t>
            </a:r>
          </a:p>
        </p:txBody>
      </p:sp>
      <p:pic>
        <p:nvPicPr>
          <p:cNvPr id="2" name="Picture 2" descr="Officers at Ranger School: How not to suck (Part I) | SOFREP">
            <a:extLst>
              <a:ext uri="{FF2B5EF4-FFF2-40B4-BE49-F238E27FC236}">
                <a16:creationId xmlns:a16="http://schemas.microsoft.com/office/drawing/2014/main" id="{62036484-FD79-430D-B56C-2B9D02505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48" y="1625520"/>
            <a:ext cx="5381268" cy="3063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01031AC-7F21-45C7-8C9B-A2400D16443F}"/>
              </a:ext>
            </a:extLst>
          </p:cNvPr>
          <p:cNvSpPr/>
          <p:nvPr/>
        </p:nvSpPr>
        <p:spPr>
          <a:xfrm>
            <a:off x="3493539" y="2913019"/>
            <a:ext cx="137204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  <a:endParaRPr lang="en-US" sz="5400" b="0" cap="none" spc="0" dirty="0">
              <a:ln w="0"/>
              <a:solidFill>
                <a:srgbClr val="FF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F9887B-F0E0-4FA4-B7B4-1F87E797E31F}"/>
              </a:ext>
            </a:extLst>
          </p:cNvPr>
          <p:cNvSpPr/>
          <p:nvPr/>
        </p:nvSpPr>
        <p:spPr>
          <a:xfrm>
            <a:off x="6442745" y="3187186"/>
            <a:ext cx="244119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WPR #3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CAC3A38-2B64-4025-B697-85F266081575}"/>
              </a:ext>
            </a:extLst>
          </p:cNvPr>
          <p:cNvGraphicFramePr>
            <a:graphicFrameLocks noGrp="1"/>
          </p:cNvGraphicFramePr>
          <p:nvPr/>
        </p:nvGraphicFramePr>
        <p:xfrm>
          <a:off x="0" y="5301486"/>
          <a:ext cx="91440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74866541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46295398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35106440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63855441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788837191"/>
                    </a:ext>
                  </a:extLst>
                </a:gridCol>
              </a:tblGrid>
              <a:tr h="25444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LSN 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435214"/>
                  </a:ext>
                </a:extLst>
              </a:tr>
              <a:tr h="120859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Scheme of Maneuver &amp; Fires Graphics, by Phase</a:t>
                      </a: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MS200: OPORD groups assigned to 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Coordinating Instructions &amp; Timeline Production</a:t>
                      </a:r>
                    </a:p>
                    <a:p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MS200: OPORD groups assigned to 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Execution Paragraph TDE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In-Class:</a:t>
                      </a:r>
                    </a:p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WPR #3 (100 pts)</a:t>
                      </a:r>
                    </a:p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CDTs: Groups signup w/assessing INSTRs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652007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9236E7FA-9F34-4CC8-9CA6-EE8F2468E293}"/>
              </a:ext>
            </a:extLst>
          </p:cNvPr>
          <p:cNvGrpSpPr/>
          <p:nvPr/>
        </p:nvGrpSpPr>
        <p:grpSpPr>
          <a:xfrm>
            <a:off x="5232618" y="5190504"/>
            <a:ext cx="574224" cy="1554480"/>
            <a:chOff x="4931269" y="3646351"/>
            <a:chExt cx="574224" cy="1745657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7FF102-8704-4663-ABF7-46B7943B5190}"/>
                </a:ext>
              </a:extLst>
            </p:cNvPr>
            <p:cNvSpPr/>
            <p:nvPr/>
          </p:nvSpPr>
          <p:spPr>
            <a:xfrm>
              <a:off x="5146224" y="3713793"/>
              <a:ext cx="144314" cy="167821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8A590F-1E37-4450-97FC-943AF8F0CE24}"/>
                </a:ext>
              </a:extLst>
            </p:cNvPr>
            <p:cNvSpPr txBox="1"/>
            <p:nvPr/>
          </p:nvSpPr>
          <p:spPr>
            <a:xfrm>
              <a:off x="4931269" y="3646351"/>
              <a:ext cx="574224" cy="38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FC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11 NOV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02C7917-16B7-4F22-998F-FD4DBDBC3D2D}"/>
              </a:ext>
            </a:extLst>
          </p:cNvPr>
          <p:cNvSpPr/>
          <p:nvPr/>
        </p:nvSpPr>
        <p:spPr>
          <a:xfrm>
            <a:off x="1936097" y="5291635"/>
            <a:ext cx="1710510" cy="136956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101600">
              <a:srgbClr val="FFFF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E84877D-8E1D-416A-A3CD-942E4714A187}"/>
              </a:ext>
            </a:extLst>
          </p:cNvPr>
          <p:cNvGrpSpPr/>
          <p:nvPr/>
        </p:nvGrpSpPr>
        <p:grpSpPr>
          <a:xfrm>
            <a:off x="1536192" y="5190504"/>
            <a:ext cx="574224" cy="1554480"/>
            <a:chOff x="4931269" y="3646351"/>
            <a:chExt cx="574224" cy="174565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E5B6DB7-160D-498F-8AB3-63DFFA9673E7}"/>
                </a:ext>
              </a:extLst>
            </p:cNvPr>
            <p:cNvSpPr/>
            <p:nvPr/>
          </p:nvSpPr>
          <p:spPr>
            <a:xfrm>
              <a:off x="5146224" y="3713793"/>
              <a:ext cx="144314" cy="167821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0CC22F-49C2-45F3-9E7F-1BAF2B7B0156}"/>
                </a:ext>
              </a:extLst>
            </p:cNvPr>
            <p:cNvSpPr txBox="1"/>
            <p:nvPr/>
          </p:nvSpPr>
          <p:spPr>
            <a:xfrm>
              <a:off x="4931269" y="3646351"/>
              <a:ext cx="574224" cy="38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FC</a:t>
              </a:r>
            </a:p>
            <a:p>
              <a:pPr algn="ctr"/>
              <a:r>
                <a:rPr lang="en-US" sz="800" b="1" dirty="0">
                  <a:solidFill>
                    <a:schemeClr val="bg1"/>
                  </a:solidFill>
                  <a:highlight>
                    <a:srgbClr val="0000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04 NOV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FDBAF634-A87E-4371-8BEE-00FFED9A0A17}"/>
              </a:ext>
            </a:extLst>
          </p:cNvPr>
          <p:cNvSpPr/>
          <p:nvPr/>
        </p:nvSpPr>
        <p:spPr>
          <a:xfrm>
            <a:off x="1" y="6726543"/>
            <a:ext cx="3650458" cy="109728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WPR #4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7C07C1-C950-4C96-9A4D-95E08E90FA12}"/>
              </a:ext>
            </a:extLst>
          </p:cNvPr>
          <p:cNvSpPr/>
          <p:nvPr/>
        </p:nvSpPr>
        <p:spPr>
          <a:xfrm>
            <a:off x="3650457" y="6730088"/>
            <a:ext cx="5493542" cy="10972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WPR #4</a:t>
            </a:r>
          </a:p>
        </p:txBody>
      </p:sp>
    </p:spTree>
    <p:extLst>
      <p:ext uri="{BB962C8B-B14F-4D97-AF65-F5344CB8AC3E}">
        <p14:creationId xmlns:p14="http://schemas.microsoft.com/office/powerpoint/2010/main" val="90432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DEAB4B4-54E4-4232-833D-FDC8E9F3A302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Today’s Target List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6D5FF6-378A-45AB-9537-B15EB68E4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78972"/>
            <a:ext cx="9144000" cy="270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556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265" y="954087"/>
            <a:ext cx="4891470" cy="591078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301005" y="3606109"/>
            <a:ext cx="4541990" cy="114210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1CF7A-BB71-4822-B964-9F04C0A9BD29}"/>
              </a:ext>
            </a:extLst>
          </p:cNvPr>
          <p:cNvSpPr/>
          <p:nvPr/>
        </p:nvSpPr>
        <p:spPr>
          <a:xfrm>
            <a:off x="3254578" y="4331368"/>
            <a:ext cx="2634844" cy="244444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E8FAC63-0927-4C3A-A82E-6F6850AD66F1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OPORD</a:t>
            </a:r>
          </a:p>
        </p:txBody>
      </p:sp>
    </p:spTree>
    <p:extLst>
      <p:ext uri="{BB962C8B-B14F-4D97-AF65-F5344CB8AC3E}">
        <p14:creationId xmlns:p14="http://schemas.microsoft.com/office/powerpoint/2010/main" val="3518809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62D5973-6DCE-43B0-ADCB-4B27C1775640}"/>
              </a:ext>
            </a:extLst>
          </p:cNvPr>
          <p:cNvSpPr txBox="1">
            <a:spLocks/>
          </p:cNvSpPr>
          <p:nvPr/>
        </p:nvSpPr>
        <p:spPr bwMode="auto">
          <a:xfrm>
            <a:off x="0" y="1441286"/>
            <a:ext cx="9144000" cy="3975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u="sng" dirty="0">
                <a:latin typeface="Arial" pitchFamily="34" charset="0"/>
                <a:cs typeface="Arial" pitchFamily="34" charset="0"/>
              </a:rPr>
              <a:t>Historical OPORD Brief Vignette</a:t>
            </a:r>
          </a:p>
        </p:txBody>
      </p:sp>
    </p:spTree>
    <p:extLst>
      <p:ext uri="{BB962C8B-B14F-4D97-AF65-F5344CB8AC3E}">
        <p14:creationId xmlns:p14="http://schemas.microsoft.com/office/powerpoint/2010/main" val="330864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ndor Planning">
            <a:hlinkClick r:id="" action="ppaction://media"/>
            <a:extLst>
              <a:ext uri="{FF2B5EF4-FFF2-40B4-BE49-F238E27FC236}">
                <a16:creationId xmlns:a16="http://schemas.microsoft.com/office/drawing/2014/main" id="{E6DBB03F-51AD-483B-96D7-ABB4CEBA1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7221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CE2B198-950F-474F-A31E-C5D39123DCB2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The Battle of Endor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DACFD5D-6F9A-4781-85C7-71F31743D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583107"/>
              </p:ext>
            </p:extLst>
          </p:nvPr>
        </p:nvGraphicFramePr>
        <p:xfrm>
          <a:off x="0" y="2960280"/>
          <a:ext cx="9117503" cy="1565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5617">
                  <a:extLst>
                    <a:ext uri="{9D8B030D-6E8A-4147-A177-3AD203B41FA5}">
                      <a16:colId xmlns:a16="http://schemas.microsoft.com/office/drawing/2014/main" val="655888993"/>
                    </a:ext>
                  </a:extLst>
                </a:gridCol>
                <a:gridCol w="1770943">
                  <a:extLst>
                    <a:ext uri="{9D8B030D-6E8A-4147-A177-3AD203B41FA5}">
                      <a16:colId xmlns:a16="http://schemas.microsoft.com/office/drawing/2014/main" val="1355229820"/>
                    </a:ext>
                  </a:extLst>
                </a:gridCol>
                <a:gridCol w="1770943">
                  <a:extLst>
                    <a:ext uri="{9D8B030D-6E8A-4147-A177-3AD203B41FA5}">
                      <a16:colId xmlns:a16="http://schemas.microsoft.com/office/drawing/2014/main" val="3011020461"/>
                    </a:ext>
                  </a:extLst>
                </a:gridCol>
              </a:tblGrid>
              <a:tr h="391317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Empire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Rebels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898778"/>
                  </a:ext>
                </a:extLst>
              </a:tr>
              <a:tr h="391317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Information they know (or need to know) about </a:t>
                      </a:r>
                      <a:r>
                        <a:rPr lang="en-US" sz="1600" u="sng" dirty="0">
                          <a:solidFill>
                            <a:sysClr val="windowText" lastClr="000000"/>
                          </a:solidFill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themselves</a:t>
                      </a:r>
                      <a:r>
                        <a:rPr lang="en-US" sz="1600" u="none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325194"/>
                  </a:ext>
                </a:extLst>
              </a:tr>
              <a:tr h="391317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Information they know (or need to know) about the </a:t>
                      </a:r>
                      <a:r>
                        <a:rPr lang="en-US" sz="1600" u="sng" dirty="0">
                          <a:solidFill>
                            <a:sysClr val="windowText" lastClr="000000"/>
                          </a:solidFill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enemy</a:t>
                      </a:r>
                      <a:r>
                        <a:rPr lang="en-US" sz="1600" u="none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214495"/>
                  </a:ext>
                </a:extLst>
              </a:tr>
              <a:tr h="391317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Information they need to </a:t>
                      </a:r>
                      <a:r>
                        <a:rPr lang="en-US" sz="1600" u="sng" dirty="0">
                          <a:solidFill>
                            <a:sysClr val="windowText" lastClr="000000"/>
                          </a:solidFill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protect </a:t>
                      </a:r>
                      <a:r>
                        <a:rPr lang="en-US" sz="1600" u="none" dirty="0">
                          <a:solidFill>
                            <a:sysClr val="windowText" lastClr="000000"/>
                          </a:solidFill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 </a:t>
                      </a:r>
                      <a:r>
                        <a:rPr lang="en-US" sz="1600" u="none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u="sng" dirty="0">
                          <a:solidFill>
                            <a:sysClr val="windowText" lastClr="000000"/>
                          </a:solidFill>
                          <a:highlight>
                            <a:srgbClr val="FFFF00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enemy</a:t>
                      </a:r>
                      <a:r>
                        <a:rPr lang="en-US" sz="160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0024214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E897933B-E966-4079-81D7-FECE80FDC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714" y="1671871"/>
            <a:ext cx="1200150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liance Starbird | Wookieepedia | Fandom">
            <a:extLst>
              <a:ext uri="{FF2B5EF4-FFF2-40B4-BE49-F238E27FC236}">
                <a16:creationId xmlns:a16="http://schemas.microsoft.com/office/drawing/2014/main" id="{A0645A57-2596-451E-BFE4-89EA8DBF8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182" y="1647162"/>
            <a:ext cx="1200150" cy="1224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046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D92BA39-EA84-4B32-883A-66989464EE3E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CCIR = </a:t>
            </a:r>
            <a:r>
              <a:rPr lang="en-US" sz="2800" b="1" dirty="0">
                <a:solidFill>
                  <a:srgbClr val="00B0F0"/>
                </a:solidFill>
                <a:latin typeface="Arial" pitchFamily="34" charset="0"/>
                <a:cs typeface="Arial" pitchFamily="34" charset="0"/>
              </a:rPr>
              <a:t>FFIR</a:t>
            </a: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+ </a:t>
            </a:r>
            <a:r>
              <a:rPr lang="en-US" sz="2800" b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PIR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28DC867-E97F-4A3C-A659-8B3A2FF1B6A1}"/>
              </a:ext>
            </a:extLst>
          </p:cNvPr>
          <p:cNvSpPr/>
          <p:nvPr/>
        </p:nvSpPr>
        <p:spPr>
          <a:xfrm>
            <a:off x="8611866" y="126032"/>
            <a:ext cx="457200" cy="457200"/>
          </a:xfrm>
          <a:prstGeom prst="ellipse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7030A0"/>
                </a:solidFill>
                <a:latin typeface=" Arial"/>
              </a:rPr>
              <a:t>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8276B4-0416-4545-87F7-C1FFE6A7C4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334"/>
          <a:stretch/>
        </p:blipFill>
        <p:spPr>
          <a:xfrm>
            <a:off x="140395" y="1507768"/>
            <a:ext cx="9003604" cy="19953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8F38A8-EA60-41F0-AD1F-2F1BD9996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885"/>
          <a:stretch/>
        </p:blipFill>
        <p:spPr>
          <a:xfrm>
            <a:off x="0" y="3429000"/>
            <a:ext cx="9003604" cy="292691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65A28E-8783-40BC-90D9-804CA93EAD32}"/>
              </a:ext>
            </a:extLst>
          </p:cNvPr>
          <p:cNvCxnSpPr/>
          <p:nvPr/>
        </p:nvCxnSpPr>
        <p:spPr>
          <a:xfrm>
            <a:off x="1509141" y="2267712"/>
            <a:ext cx="64008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7BAC9-EE94-4151-BF10-3F1FF8B16A14}"/>
              </a:ext>
            </a:extLst>
          </p:cNvPr>
          <p:cNvCxnSpPr>
            <a:cxnSpLocks/>
          </p:cNvCxnSpPr>
          <p:nvPr/>
        </p:nvCxnSpPr>
        <p:spPr>
          <a:xfrm>
            <a:off x="2271141" y="2261362"/>
            <a:ext cx="1535684" cy="635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670FB5-EBD7-4F9A-A717-93A2FA22E433}"/>
              </a:ext>
            </a:extLst>
          </p:cNvPr>
          <p:cNvCxnSpPr>
            <a:cxnSpLocks/>
          </p:cNvCxnSpPr>
          <p:nvPr/>
        </p:nvCxnSpPr>
        <p:spPr>
          <a:xfrm>
            <a:off x="1062799" y="2514599"/>
            <a:ext cx="2172843" cy="635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BB7CBC2-EE43-45C2-97F1-BC4D4A8CC8AB}"/>
              </a:ext>
            </a:extLst>
          </p:cNvPr>
          <p:cNvCxnSpPr>
            <a:cxnSpLocks/>
          </p:cNvCxnSpPr>
          <p:nvPr/>
        </p:nvCxnSpPr>
        <p:spPr>
          <a:xfrm>
            <a:off x="5437060" y="3079908"/>
            <a:ext cx="162096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971B320-F99C-4788-B23C-84CA806A4C62}"/>
              </a:ext>
            </a:extLst>
          </p:cNvPr>
          <p:cNvCxnSpPr>
            <a:cxnSpLocks/>
          </p:cNvCxnSpPr>
          <p:nvPr/>
        </p:nvCxnSpPr>
        <p:spPr>
          <a:xfrm>
            <a:off x="7448101" y="3070764"/>
            <a:ext cx="1293563" cy="0"/>
          </a:xfrm>
          <a:prstGeom prst="lin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9760B85-12AF-457D-8E1F-57619E59AA7E}"/>
              </a:ext>
            </a:extLst>
          </p:cNvPr>
          <p:cNvCxnSpPr>
            <a:cxnSpLocks/>
          </p:cNvCxnSpPr>
          <p:nvPr/>
        </p:nvCxnSpPr>
        <p:spPr>
          <a:xfrm>
            <a:off x="416017" y="3345084"/>
            <a:ext cx="1293563" cy="0"/>
          </a:xfrm>
          <a:prstGeom prst="lin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316961-88EA-4786-ACC6-EF8CCC91AAA0}"/>
              </a:ext>
            </a:extLst>
          </p:cNvPr>
          <p:cNvCxnSpPr>
            <a:cxnSpLocks/>
          </p:cNvCxnSpPr>
          <p:nvPr/>
        </p:nvCxnSpPr>
        <p:spPr>
          <a:xfrm>
            <a:off x="1062798" y="3848004"/>
            <a:ext cx="3028096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D56F4B-B9FB-4D6C-9774-FA433FE0222E}"/>
              </a:ext>
            </a:extLst>
          </p:cNvPr>
          <p:cNvCxnSpPr>
            <a:cxnSpLocks/>
          </p:cNvCxnSpPr>
          <p:nvPr/>
        </p:nvCxnSpPr>
        <p:spPr>
          <a:xfrm>
            <a:off x="541590" y="4122324"/>
            <a:ext cx="4100607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9C43F18-976F-4846-8561-9BD43DB820BC}"/>
              </a:ext>
            </a:extLst>
          </p:cNvPr>
          <p:cNvCxnSpPr>
            <a:cxnSpLocks/>
          </p:cNvCxnSpPr>
          <p:nvPr/>
        </p:nvCxnSpPr>
        <p:spPr>
          <a:xfrm>
            <a:off x="1509141" y="4396644"/>
            <a:ext cx="904875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78837E-33C8-45D0-AB0C-24C200D3B88A}"/>
              </a:ext>
            </a:extLst>
          </p:cNvPr>
          <p:cNvCxnSpPr>
            <a:cxnSpLocks/>
          </p:cNvCxnSpPr>
          <p:nvPr/>
        </p:nvCxnSpPr>
        <p:spPr>
          <a:xfrm>
            <a:off x="1184842" y="4780692"/>
            <a:ext cx="3771206" cy="0"/>
          </a:xfrm>
          <a:prstGeom prst="lin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517373-CFB7-4A65-A790-AC01FB8D42CA}"/>
              </a:ext>
            </a:extLst>
          </p:cNvPr>
          <p:cNvCxnSpPr>
            <a:cxnSpLocks/>
          </p:cNvCxnSpPr>
          <p:nvPr/>
        </p:nvCxnSpPr>
        <p:spPr>
          <a:xfrm>
            <a:off x="474785" y="5036724"/>
            <a:ext cx="3771206" cy="0"/>
          </a:xfrm>
          <a:prstGeom prst="line">
            <a:avLst/>
          </a:prstGeom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8466142-5AA0-472A-B62B-E7E4EBEFCC85}"/>
              </a:ext>
            </a:extLst>
          </p:cNvPr>
          <p:cNvCxnSpPr>
            <a:cxnSpLocks/>
          </p:cNvCxnSpPr>
          <p:nvPr/>
        </p:nvCxnSpPr>
        <p:spPr>
          <a:xfrm>
            <a:off x="2110882" y="5475636"/>
            <a:ext cx="6854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DE88A6-0197-434A-9718-CD0E13C4AB96}"/>
              </a:ext>
            </a:extLst>
          </p:cNvPr>
          <p:cNvCxnSpPr>
            <a:cxnSpLocks/>
          </p:cNvCxnSpPr>
          <p:nvPr/>
        </p:nvCxnSpPr>
        <p:spPr>
          <a:xfrm>
            <a:off x="3641456" y="5704236"/>
            <a:ext cx="140603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65B6C61-C787-4A1E-9851-80358349CFA1}"/>
              </a:ext>
            </a:extLst>
          </p:cNvPr>
          <p:cNvCxnSpPr>
            <a:cxnSpLocks/>
          </p:cNvCxnSpPr>
          <p:nvPr/>
        </p:nvCxnSpPr>
        <p:spPr>
          <a:xfrm>
            <a:off x="7335632" y="5731668"/>
            <a:ext cx="140603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72E2702-CE61-491D-B17D-CAD8C09FC064}"/>
              </a:ext>
            </a:extLst>
          </p:cNvPr>
          <p:cNvCxnSpPr>
            <a:cxnSpLocks/>
          </p:cNvCxnSpPr>
          <p:nvPr/>
        </p:nvCxnSpPr>
        <p:spPr>
          <a:xfrm>
            <a:off x="481826" y="5978556"/>
            <a:ext cx="79833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4A33249-99F6-4C69-8F9A-0CE031B32F5F}"/>
              </a:ext>
            </a:extLst>
          </p:cNvPr>
          <p:cNvCxnSpPr>
            <a:cxnSpLocks/>
          </p:cNvCxnSpPr>
          <p:nvPr/>
        </p:nvCxnSpPr>
        <p:spPr>
          <a:xfrm>
            <a:off x="5449208" y="5996844"/>
            <a:ext cx="15185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6F970A0-C74D-4F0F-8080-276A8E022773}"/>
              </a:ext>
            </a:extLst>
          </p:cNvPr>
          <p:cNvCxnSpPr>
            <a:cxnSpLocks/>
          </p:cNvCxnSpPr>
          <p:nvPr/>
        </p:nvCxnSpPr>
        <p:spPr>
          <a:xfrm>
            <a:off x="1993560" y="3318644"/>
            <a:ext cx="3053928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33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B5BA4-B1FD-407F-8503-EF37C08EA009}"/>
              </a:ext>
            </a:extLst>
          </p:cNvPr>
          <p:cNvSpPr txBox="1">
            <a:spLocks/>
          </p:cNvSpPr>
          <p:nvPr/>
        </p:nvSpPr>
        <p:spPr bwMode="auto">
          <a:xfrm>
            <a:off x="4020624" y="0"/>
            <a:ext cx="512337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FFIR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8C33F0-C22A-47E7-B79A-6CDEF402A582}"/>
              </a:ext>
            </a:extLst>
          </p:cNvPr>
          <p:cNvSpPr/>
          <p:nvPr/>
        </p:nvSpPr>
        <p:spPr>
          <a:xfrm>
            <a:off x="1" y="1780596"/>
            <a:ext cx="90170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Information we need to </a:t>
            </a:r>
            <a:r>
              <a:rPr lang="en-US" b="1" u="sng" dirty="0">
                <a:solidFill>
                  <a:srgbClr val="0070C0"/>
                </a:solidFill>
                <a:highlight>
                  <a:srgbClr val="00FFFF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know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about </a:t>
            </a:r>
            <a:r>
              <a:rPr lang="en-US" b="1" u="sng" dirty="0">
                <a:solidFill>
                  <a:srgbClr val="0070C0"/>
                </a:solidFill>
                <a:highlight>
                  <a:srgbClr val="00FFFF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ourselves</a:t>
            </a:r>
            <a:r>
              <a:rPr lang="en-US" b="1" u="sng" dirty="0">
                <a:solidFill>
                  <a:srgbClr val="0070C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that will trigger a </a:t>
            </a:r>
            <a:r>
              <a:rPr lang="en-US" b="1" u="sng" dirty="0">
                <a:solidFill>
                  <a:srgbClr val="0070C0"/>
                </a:solidFill>
                <a:highlight>
                  <a:srgbClr val="FFFF00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decision</a:t>
            </a:r>
          </a:p>
          <a:p>
            <a:pPr marR="0" lvl="0" algn="ctr"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endParaRPr lang="en-US" b="1" u="sng" dirty="0">
              <a:solidFill>
                <a:srgbClr val="0070C0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When our vehicles fall to 75% operational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Forward Support Company “Amber” status in Fuel or Ammunition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Compromise of friendly element/contact with enemy element prior to initiation of attack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Loss of C2 Element, PLT level and up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Rifle squad rendered ineffective thru loss of three or more personnel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Any fratricide event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13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7302</TotalTime>
  <Words>936</Words>
  <Application>Microsoft Office PowerPoint</Application>
  <PresentationFormat>On-screen Show (4:3)</PresentationFormat>
  <Paragraphs>252</Paragraphs>
  <Slides>21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 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United States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Patrick, Flynn I MAJ MIL USA USMA</dc:creator>
  <cp:lastModifiedBy>Hong, Jeong H CPT</cp:lastModifiedBy>
  <cp:revision>570</cp:revision>
  <cp:lastPrinted>2017-08-21T19:38:07Z</cp:lastPrinted>
  <dcterms:created xsi:type="dcterms:W3CDTF">2016-08-12T15:47:00Z</dcterms:created>
  <dcterms:modified xsi:type="dcterms:W3CDTF">2020-11-05T21:09:41Z</dcterms:modified>
</cp:coreProperties>
</file>

<file path=docProps/thumbnail.jpeg>
</file>